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301" r:id="rId3"/>
    <p:sldId id="304" r:id="rId4"/>
    <p:sldId id="295" r:id="rId5"/>
    <p:sldId id="298" r:id="rId6"/>
    <p:sldId id="305" r:id="rId7"/>
    <p:sldId id="297" r:id="rId8"/>
    <p:sldId id="299" r:id="rId9"/>
    <p:sldId id="259" r:id="rId10"/>
    <p:sldId id="260" r:id="rId11"/>
    <p:sldId id="261" r:id="rId12"/>
    <p:sldId id="262" r:id="rId13"/>
    <p:sldId id="263" r:id="rId14"/>
    <p:sldId id="264" r:id="rId15"/>
    <p:sldId id="274" r:id="rId16"/>
    <p:sldId id="306" r:id="rId17"/>
    <p:sldId id="266" r:id="rId18"/>
    <p:sldId id="267" r:id="rId19"/>
    <p:sldId id="269" r:id="rId20"/>
    <p:sldId id="271" r:id="rId21"/>
    <p:sldId id="272" r:id="rId22"/>
    <p:sldId id="273" r:id="rId23"/>
    <p:sldId id="275" r:id="rId24"/>
    <p:sldId id="276" r:id="rId25"/>
    <p:sldId id="278" r:id="rId26"/>
    <p:sldId id="292" r:id="rId27"/>
    <p:sldId id="293" r:id="rId28"/>
    <p:sldId id="279" r:id="rId29"/>
    <p:sldId id="281" r:id="rId30"/>
    <p:sldId id="277" r:id="rId31"/>
    <p:sldId id="283" r:id="rId32"/>
    <p:sldId id="284" r:id="rId33"/>
    <p:sldId id="285" r:id="rId34"/>
    <p:sldId id="287" r:id="rId35"/>
    <p:sldId id="289" r:id="rId36"/>
    <p:sldId id="291" r:id="rId37"/>
    <p:sldId id="290" r:id="rId38"/>
    <p:sldId id="300" r:id="rId39"/>
    <p:sldId id="302" r:id="rId40"/>
    <p:sldId id="303" r:id="rId4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60"/>
  </p:normalViewPr>
  <p:slideViewPr>
    <p:cSldViewPr>
      <p:cViewPr>
        <p:scale>
          <a:sx n="100" d="100"/>
          <a:sy n="100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C1795-0118-334D-8D18-63F44DDF4216}" type="doc">
      <dgm:prSet loTypeId="urn:microsoft.com/office/officeart/2005/8/layout/vList3#1" loCatId="" qsTypeId="urn:microsoft.com/office/officeart/2005/8/quickstyle/simple4" qsCatId="simple" csTypeId="urn:microsoft.com/office/officeart/2005/8/colors/accent1_2" csCatId="accent1" phldr="1"/>
      <dgm:spPr/>
    </dgm:pt>
    <dgm:pt modelId="{3FFCBC7F-F9D1-004F-8626-4B5E06DA4997}">
      <dgm:prSet phldrT="[Texto]"/>
      <dgm:spPr/>
      <dgm:t>
        <a:bodyPr/>
        <a:lstStyle/>
        <a:p>
          <a:r>
            <a:rPr lang="es-MX" dirty="0" smtClean="0"/>
            <a:t>¿Cuál es la fuente? ¿Es confiable? ¿Está actualizada?</a:t>
          </a:r>
          <a:endParaRPr lang="es-ES" dirty="0"/>
        </a:p>
      </dgm:t>
    </dgm:pt>
    <dgm:pt modelId="{2DCA52E0-3AF4-E24A-A232-A09D23DFF436}" type="parTrans" cxnId="{1CC2492D-13E7-5C4C-80B0-8DB80539ED9A}">
      <dgm:prSet/>
      <dgm:spPr/>
      <dgm:t>
        <a:bodyPr/>
        <a:lstStyle/>
        <a:p>
          <a:endParaRPr lang="es-ES"/>
        </a:p>
      </dgm:t>
    </dgm:pt>
    <dgm:pt modelId="{81D6B7F0-BC0F-3947-9CB6-7ECE529842D1}" type="sibTrans" cxnId="{1CC2492D-13E7-5C4C-80B0-8DB80539ED9A}">
      <dgm:prSet/>
      <dgm:spPr/>
      <dgm:t>
        <a:bodyPr/>
        <a:lstStyle/>
        <a:p>
          <a:endParaRPr lang="es-ES"/>
        </a:p>
      </dgm:t>
    </dgm:pt>
    <dgm:pt modelId="{65048BDF-008C-C146-99B9-E2783316790D}">
      <dgm:prSet phldrT="[Texto]"/>
      <dgm:spPr/>
      <dgm:t>
        <a:bodyPr/>
        <a:lstStyle/>
        <a:p>
          <a:r>
            <a:rPr lang="es-MX" dirty="0" smtClean="0"/>
            <a:t>¿Modificó el texto mi opinión? ¿Me hizo reflexionar?</a:t>
          </a:r>
          <a:endParaRPr lang="es-ES" dirty="0"/>
        </a:p>
      </dgm:t>
    </dgm:pt>
    <dgm:pt modelId="{2961881D-5466-7741-83B4-C3A960F7D777}" type="parTrans" cxnId="{F7E44C6D-7F27-7846-9D7A-31D2147CE522}">
      <dgm:prSet/>
      <dgm:spPr/>
      <dgm:t>
        <a:bodyPr/>
        <a:lstStyle/>
        <a:p>
          <a:endParaRPr lang="es-ES"/>
        </a:p>
      </dgm:t>
    </dgm:pt>
    <dgm:pt modelId="{21A3EF8B-A52F-B94E-AE5A-E500B2E0F4FA}" type="sibTrans" cxnId="{F7E44C6D-7F27-7846-9D7A-31D2147CE522}">
      <dgm:prSet/>
      <dgm:spPr/>
      <dgm:t>
        <a:bodyPr/>
        <a:lstStyle/>
        <a:p>
          <a:endParaRPr lang="es-ES"/>
        </a:p>
      </dgm:t>
    </dgm:pt>
    <dgm:pt modelId="{94E8C4B7-D4BE-F04F-90F6-ADB79FCAAC3B}">
      <dgm:prSet phldrT="[Texto]"/>
      <dgm:spPr/>
      <dgm:t>
        <a:bodyPr/>
        <a:lstStyle/>
        <a:p>
          <a:r>
            <a:rPr lang="es-MX" dirty="0" smtClean="0"/>
            <a:t>¿Tomé una posición frente al texto?</a:t>
          </a:r>
          <a:endParaRPr lang="es-ES" dirty="0"/>
        </a:p>
      </dgm:t>
    </dgm:pt>
    <dgm:pt modelId="{9C168510-B3B2-7441-AF8B-A68E0CCD75CA}" type="parTrans" cxnId="{D80804D1-1E07-A24D-8E6C-0928D4369C2B}">
      <dgm:prSet/>
      <dgm:spPr/>
      <dgm:t>
        <a:bodyPr/>
        <a:lstStyle/>
        <a:p>
          <a:endParaRPr lang="es-ES"/>
        </a:p>
      </dgm:t>
    </dgm:pt>
    <dgm:pt modelId="{F4AF5585-4EED-3F4F-980B-93C7E3CCD460}" type="sibTrans" cxnId="{D80804D1-1E07-A24D-8E6C-0928D4369C2B}">
      <dgm:prSet/>
      <dgm:spPr/>
      <dgm:t>
        <a:bodyPr/>
        <a:lstStyle/>
        <a:p>
          <a:endParaRPr lang="es-ES"/>
        </a:p>
      </dgm:t>
    </dgm:pt>
    <dgm:pt modelId="{50DF6DCB-1852-364E-8C44-FCC3EAF44161}">
      <dgm:prSet/>
      <dgm:spPr/>
      <dgm:t>
        <a:bodyPr/>
        <a:lstStyle/>
        <a:p>
          <a:r>
            <a:rPr lang="es-MX" dirty="0" smtClean="0"/>
            <a:t>¿Cómo presenta el autor la información? </a:t>
          </a:r>
          <a:endParaRPr lang="es-ES" dirty="0"/>
        </a:p>
      </dgm:t>
    </dgm:pt>
    <dgm:pt modelId="{B2B8F558-C72F-854E-A513-31036A445EAF}" type="parTrans" cxnId="{3C866DD0-F49B-C445-A23B-2A8F3DB77EE3}">
      <dgm:prSet/>
      <dgm:spPr/>
      <dgm:t>
        <a:bodyPr/>
        <a:lstStyle/>
        <a:p>
          <a:endParaRPr lang="es-ES"/>
        </a:p>
      </dgm:t>
    </dgm:pt>
    <dgm:pt modelId="{9E8893DA-C5C7-F942-BB7E-C74518BDC716}" type="sibTrans" cxnId="{3C866DD0-F49B-C445-A23B-2A8F3DB77EE3}">
      <dgm:prSet/>
      <dgm:spPr/>
      <dgm:t>
        <a:bodyPr/>
        <a:lstStyle/>
        <a:p>
          <a:endParaRPr lang="es-ES"/>
        </a:p>
      </dgm:t>
    </dgm:pt>
    <dgm:pt modelId="{EF605557-4E4C-C24B-A6B6-B9947055FD1C}">
      <dgm:prSet/>
      <dgm:spPr/>
      <dgm:t>
        <a:bodyPr/>
        <a:lstStyle/>
        <a:p>
          <a:r>
            <a:rPr lang="es-MX" dirty="0" smtClean="0"/>
            <a:t>¿Cuál es el propósito y objetivo del autor?</a:t>
          </a:r>
          <a:endParaRPr lang="es-ES" dirty="0"/>
        </a:p>
      </dgm:t>
    </dgm:pt>
    <dgm:pt modelId="{5B99B150-EF77-4641-A402-3DBD5E7B6719}" type="parTrans" cxnId="{4C2B497B-1173-2942-83DD-2802848218DA}">
      <dgm:prSet/>
      <dgm:spPr/>
      <dgm:t>
        <a:bodyPr/>
        <a:lstStyle/>
        <a:p>
          <a:endParaRPr lang="es-ES"/>
        </a:p>
      </dgm:t>
    </dgm:pt>
    <dgm:pt modelId="{13F07266-7C49-9A4D-BFB4-D24909EB85BB}" type="sibTrans" cxnId="{4C2B497B-1173-2942-83DD-2802848218DA}">
      <dgm:prSet/>
      <dgm:spPr/>
      <dgm:t>
        <a:bodyPr/>
        <a:lstStyle/>
        <a:p>
          <a:endParaRPr lang="es-ES"/>
        </a:p>
      </dgm:t>
    </dgm:pt>
    <dgm:pt modelId="{7AE0A236-2C7B-AD46-BA4F-5C2CECE4A4AA}">
      <dgm:prSet/>
      <dgm:spPr/>
      <dgm:t>
        <a:bodyPr/>
        <a:lstStyle/>
        <a:p>
          <a:r>
            <a:rPr lang="es-MX" dirty="0" smtClean="0"/>
            <a:t>¿Qué tono utiliza?</a:t>
          </a:r>
          <a:endParaRPr lang="es-ES" dirty="0"/>
        </a:p>
      </dgm:t>
    </dgm:pt>
    <dgm:pt modelId="{4E931AE6-5E13-FF48-9222-55F4355463FC}" type="parTrans" cxnId="{D14D2B5F-2072-4841-986F-3FFECC9F2087}">
      <dgm:prSet/>
      <dgm:spPr/>
      <dgm:t>
        <a:bodyPr/>
        <a:lstStyle/>
        <a:p>
          <a:endParaRPr lang="es-ES"/>
        </a:p>
      </dgm:t>
    </dgm:pt>
    <dgm:pt modelId="{8A2107B2-C813-9A44-9D28-120C88210704}" type="sibTrans" cxnId="{D14D2B5F-2072-4841-986F-3FFECC9F2087}">
      <dgm:prSet/>
      <dgm:spPr/>
      <dgm:t>
        <a:bodyPr/>
        <a:lstStyle/>
        <a:p>
          <a:endParaRPr lang="es-ES"/>
        </a:p>
      </dgm:t>
    </dgm:pt>
    <dgm:pt modelId="{615CA46D-0874-F345-A21D-B721CCBC3321}">
      <dgm:prSet/>
      <dgm:spPr/>
      <dgm:t>
        <a:bodyPr/>
        <a:lstStyle/>
        <a:p>
          <a:r>
            <a:rPr lang="es-MX" dirty="0" smtClean="0"/>
            <a:t>¿Qué lenguaje emplea?</a:t>
          </a:r>
          <a:endParaRPr lang="es-ES" dirty="0"/>
        </a:p>
      </dgm:t>
    </dgm:pt>
    <dgm:pt modelId="{4E87F755-8631-3540-8764-83B5E4044BE7}" type="parTrans" cxnId="{F127BFC7-CC5E-CC4E-9691-814B9AB0C40F}">
      <dgm:prSet/>
      <dgm:spPr/>
      <dgm:t>
        <a:bodyPr/>
        <a:lstStyle/>
        <a:p>
          <a:endParaRPr lang="es-ES"/>
        </a:p>
      </dgm:t>
    </dgm:pt>
    <dgm:pt modelId="{C0E5A630-0CB0-FC45-9B33-213EC4ACD3F0}" type="sibTrans" cxnId="{F127BFC7-CC5E-CC4E-9691-814B9AB0C40F}">
      <dgm:prSet/>
      <dgm:spPr/>
      <dgm:t>
        <a:bodyPr/>
        <a:lstStyle/>
        <a:p>
          <a:endParaRPr lang="es-ES"/>
        </a:p>
      </dgm:t>
    </dgm:pt>
    <dgm:pt modelId="{CD9019A5-E189-554F-95CE-E943B21A1D98}">
      <dgm:prSet/>
      <dgm:spPr/>
      <dgm:t>
        <a:bodyPr/>
        <a:lstStyle/>
        <a:p>
          <a:r>
            <a:rPr lang="es-MX" dirty="0" smtClean="0"/>
            <a:t>¿Cuál es la hipótesis o tesis que el autor propone?</a:t>
          </a:r>
          <a:endParaRPr lang="es-ES" dirty="0"/>
        </a:p>
      </dgm:t>
    </dgm:pt>
    <dgm:pt modelId="{B621D7B1-33E1-0F42-8516-8788B7D4E2ED}" type="parTrans" cxnId="{F341B6BD-FC3F-CF47-B55E-8ADB4DF5950F}">
      <dgm:prSet/>
      <dgm:spPr/>
      <dgm:t>
        <a:bodyPr/>
        <a:lstStyle/>
        <a:p>
          <a:endParaRPr lang="es-ES"/>
        </a:p>
      </dgm:t>
    </dgm:pt>
    <dgm:pt modelId="{F770AA57-EC7F-6A44-8CD3-C26826FF8190}" type="sibTrans" cxnId="{F341B6BD-FC3F-CF47-B55E-8ADB4DF5950F}">
      <dgm:prSet/>
      <dgm:spPr/>
      <dgm:t>
        <a:bodyPr/>
        <a:lstStyle/>
        <a:p>
          <a:endParaRPr lang="es-ES"/>
        </a:p>
      </dgm:t>
    </dgm:pt>
    <dgm:pt modelId="{C071448D-1A16-1743-ADE4-B686647C5D81}">
      <dgm:prSet/>
      <dgm:spPr/>
      <dgm:t>
        <a:bodyPr/>
        <a:lstStyle/>
        <a:p>
          <a:r>
            <a:rPr lang="es-MX" dirty="0" smtClean="0"/>
            <a:t>¿Es coherente y sólida la argumentación?</a:t>
          </a:r>
          <a:endParaRPr lang="es-ES" dirty="0"/>
        </a:p>
      </dgm:t>
    </dgm:pt>
    <dgm:pt modelId="{E59B6615-39FB-F541-952E-66CAF72C09E0}" type="parTrans" cxnId="{45AD3D60-FB15-F842-BB9D-81142C65FB0D}">
      <dgm:prSet/>
      <dgm:spPr/>
      <dgm:t>
        <a:bodyPr/>
        <a:lstStyle/>
        <a:p>
          <a:endParaRPr lang="es-ES"/>
        </a:p>
      </dgm:t>
    </dgm:pt>
    <dgm:pt modelId="{375F1FED-7B40-C249-BC6C-4674A8284DF9}" type="sibTrans" cxnId="{45AD3D60-FB15-F842-BB9D-81142C65FB0D}">
      <dgm:prSet/>
      <dgm:spPr/>
      <dgm:t>
        <a:bodyPr/>
        <a:lstStyle/>
        <a:p>
          <a:endParaRPr lang="es-ES"/>
        </a:p>
      </dgm:t>
    </dgm:pt>
    <dgm:pt modelId="{8E361A1D-6F59-F344-8CE8-94DE9B4D45CC}" type="pres">
      <dgm:prSet presAssocID="{B34C1795-0118-334D-8D18-63F44DDF4216}" presName="linearFlow" presStyleCnt="0">
        <dgm:presLayoutVars>
          <dgm:dir/>
          <dgm:resizeHandles val="exact"/>
        </dgm:presLayoutVars>
      </dgm:prSet>
      <dgm:spPr/>
    </dgm:pt>
    <dgm:pt modelId="{706B0422-EA64-8744-BE4F-E4C2A5923FC2}" type="pres">
      <dgm:prSet presAssocID="{3FFCBC7F-F9D1-004F-8626-4B5E06DA4997}" presName="composite" presStyleCnt="0"/>
      <dgm:spPr/>
    </dgm:pt>
    <dgm:pt modelId="{90AEA770-1754-2B4F-8690-9D48E579BF0A}" type="pres">
      <dgm:prSet presAssocID="{3FFCBC7F-F9D1-004F-8626-4B5E06DA4997}" presName="imgShp" presStyleLbl="fgImgPlac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6C4F9BFD-789A-0146-8572-A6ECF1F28B37}" type="pres">
      <dgm:prSet presAssocID="{3FFCBC7F-F9D1-004F-8626-4B5E06DA4997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D0274-205E-9347-84F9-010DB7C7A7EC}" type="pres">
      <dgm:prSet presAssocID="{81D6B7F0-BC0F-3947-9CB6-7ECE529842D1}" presName="spacing" presStyleCnt="0"/>
      <dgm:spPr/>
    </dgm:pt>
    <dgm:pt modelId="{DA988B43-5BB0-2947-B64F-BB0FBA0DBF46}" type="pres">
      <dgm:prSet presAssocID="{50DF6DCB-1852-364E-8C44-FCC3EAF44161}" presName="composite" presStyleCnt="0"/>
      <dgm:spPr/>
    </dgm:pt>
    <dgm:pt modelId="{CC09DA76-94C9-7240-B8EE-C63BCA3E4967}" type="pres">
      <dgm:prSet presAssocID="{50DF6DCB-1852-364E-8C44-FCC3EAF44161}" presName="imgShp" presStyleLbl="fgImgPlace1" presStyleIdx="1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ES"/>
        </a:p>
      </dgm:t>
    </dgm:pt>
    <dgm:pt modelId="{96D94CEB-BD0C-0444-B4D7-930691CA90E1}" type="pres">
      <dgm:prSet presAssocID="{50DF6DCB-1852-364E-8C44-FCC3EAF44161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BBD15-375D-0746-8720-17509DC574B3}" type="pres">
      <dgm:prSet presAssocID="{9E8893DA-C5C7-F942-BB7E-C74518BDC716}" presName="spacing" presStyleCnt="0"/>
      <dgm:spPr/>
    </dgm:pt>
    <dgm:pt modelId="{C6F40096-8D82-0F45-A6AB-98672469E3CA}" type="pres">
      <dgm:prSet presAssocID="{EF605557-4E4C-C24B-A6B6-B9947055FD1C}" presName="composite" presStyleCnt="0"/>
      <dgm:spPr/>
    </dgm:pt>
    <dgm:pt modelId="{5D3EFD63-40C0-E74A-8EB7-DFC0AE726FBC}" type="pres">
      <dgm:prSet presAssocID="{EF605557-4E4C-C24B-A6B6-B9947055FD1C}" presName="imgShp" presStyleLbl="fgImgPlace1" presStyleIdx="2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8A4EF511-C2E3-8048-A1FC-A4DA85FB0AA3}" type="pres">
      <dgm:prSet presAssocID="{EF605557-4E4C-C24B-A6B6-B9947055FD1C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335AE7-7C5F-B846-B85A-DEDF4A80A8A8}" type="pres">
      <dgm:prSet presAssocID="{13F07266-7C49-9A4D-BFB4-D24909EB85BB}" presName="spacing" presStyleCnt="0"/>
      <dgm:spPr/>
    </dgm:pt>
    <dgm:pt modelId="{69BB0E74-D330-A741-8ABE-CA1F983E5B53}" type="pres">
      <dgm:prSet presAssocID="{7AE0A236-2C7B-AD46-BA4F-5C2CECE4A4AA}" presName="composite" presStyleCnt="0"/>
      <dgm:spPr/>
    </dgm:pt>
    <dgm:pt modelId="{9A4742E2-9E67-8B42-8A64-39BA99BF59C9}" type="pres">
      <dgm:prSet presAssocID="{7AE0A236-2C7B-AD46-BA4F-5C2CECE4A4AA}" presName="imgShp" presStyleLbl="fgImgPlace1" presStyleIdx="3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E026500B-C862-3044-9642-797066A20904}" type="pres">
      <dgm:prSet presAssocID="{7AE0A236-2C7B-AD46-BA4F-5C2CECE4A4AA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C2A480-83FB-974A-BB5D-0A2363AFDBAA}" type="pres">
      <dgm:prSet presAssocID="{8A2107B2-C813-9A44-9D28-120C88210704}" presName="spacing" presStyleCnt="0"/>
      <dgm:spPr/>
    </dgm:pt>
    <dgm:pt modelId="{00B9CD5F-F70A-3D44-9C09-4B819F4A6169}" type="pres">
      <dgm:prSet presAssocID="{615CA46D-0874-F345-A21D-B721CCBC3321}" presName="composite" presStyleCnt="0"/>
      <dgm:spPr/>
    </dgm:pt>
    <dgm:pt modelId="{E58FDDB5-62CF-C04A-85D4-123198E3E6AB}" type="pres">
      <dgm:prSet presAssocID="{615CA46D-0874-F345-A21D-B721CCBC3321}" presName="imgShp" presStyleLbl="fgImgPlace1" presStyleIdx="4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661A56E0-5406-6B4E-869E-91E590032AF1}" type="pres">
      <dgm:prSet presAssocID="{615CA46D-0874-F345-A21D-B721CCBC3321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4BC95F-8E44-D44A-97BD-092D7B439943}" type="pres">
      <dgm:prSet presAssocID="{C0E5A630-0CB0-FC45-9B33-213EC4ACD3F0}" presName="spacing" presStyleCnt="0"/>
      <dgm:spPr/>
    </dgm:pt>
    <dgm:pt modelId="{10353DB4-86EE-9F4E-BBE3-95EEBE565F30}" type="pres">
      <dgm:prSet presAssocID="{CD9019A5-E189-554F-95CE-E943B21A1D98}" presName="composite" presStyleCnt="0"/>
      <dgm:spPr/>
    </dgm:pt>
    <dgm:pt modelId="{6AC2F181-6551-EB44-8642-5C6BDE28D220}" type="pres">
      <dgm:prSet presAssocID="{CD9019A5-E189-554F-95CE-E943B21A1D98}" presName="imgShp" presStyleLbl="fgImgPlace1" presStyleIdx="5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B76E0A36-922A-7440-9080-EB2756449723}" type="pres">
      <dgm:prSet presAssocID="{CD9019A5-E189-554F-95CE-E943B21A1D98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1BE850-83F6-2944-A61B-8721258341BB}" type="pres">
      <dgm:prSet presAssocID="{F770AA57-EC7F-6A44-8CD3-C26826FF8190}" presName="spacing" presStyleCnt="0"/>
      <dgm:spPr/>
    </dgm:pt>
    <dgm:pt modelId="{9350B358-D3EA-274C-9FDF-EF0FCDD51D93}" type="pres">
      <dgm:prSet presAssocID="{C071448D-1A16-1743-ADE4-B686647C5D81}" presName="composite" presStyleCnt="0"/>
      <dgm:spPr/>
    </dgm:pt>
    <dgm:pt modelId="{697E7575-E365-B342-87AC-94FCFFD8C667}" type="pres">
      <dgm:prSet presAssocID="{C071448D-1A16-1743-ADE4-B686647C5D81}" presName="imgShp" presStyleLbl="fgImgPlace1" presStyleIdx="6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F40D88B6-C8F8-1B46-A302-EC3D63AE1F7D}" type="pres">
      <dgm:prSet presAssocID="{C071448D-1A16-1743-ADE4-B686647C5D81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B2556B-BEC3-2A43-BC3C-8A3B139C7CD1}" type="pres">
      <dgm:prSet presAssocID="{375F1FED-7B40-C249-BC6C-4674A8284DF9}" presName="spacing" presStyleCnt="0"/>
      <dgm:spPr/>
    </dgm:pt>
    <dgm:pt modelId="{96B13623-D295-664C-8255-E0A905551AC0}" type="pres">
      <dgm:prSet presAssocID="{65048BDF-008C-C146-99B9-E2783316790D}" presName="composite" presStyleCnt="0"/>
      <dgm:spPr/>
    </dgm:pt>
    <dgm:pt modelId="{010A9F41-AE8A-394F-9000-E05BAF0BEBBF}" type="pres">
      <dgm:prSet presAssocID="{65048BDF-008C-C146-99B9-E2783316790D}" presName="imgShp" presStyleLbl="fgImgPlace1" presStyleIdx="7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37D5F0C7-56E6-984B-8F2F-9C9AAF3E11B4}" type="pres">
      <dgm:prSet presAssocID="{65048BDF-008C-C146-99B9-E2783316790D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CC11B0-962D-D649-831B-E39994F4A231}" type="pres">
      <dgm:prSet presAssocID="{21A3EF8B-A52F-B94E-AE5A-E500B2E0F4FA}" presName="spacing" presStyleCnt="0"/>
      <dgm:spPr/>
    </dgm:pt>
    <dgm:pt modelId="{72EB4A05-3750-0F4A-9E0A-60435FA96141}" type="pres">
      <dgm:prSet presAssocID="{94E8C4B7-D4BE-F04F-90F6-ADB79FCAAC3B}" presName="composite" presStyleCnt="0"/>
      <dgm:spPr/>
    </dgm:pt>
    <dgm:pt modelId="{7FD72C1E-AC9E-264E-8A7B-13C5D7C2BB9D}" type="pres">
      <dgm:prSet presAssocID="{94E8C4B7-D4BE-F04F-90F6-ADB79FCAAC3B}" presName="imgShp" presStyleLbl="fgImgPlace1" presStyleIdx="8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F736CDB5-DFFD-9A4E-825B-426FF6C316AA}" type="pres">
      <dgm:prSet presAssocID="{94E8C4B7-D4BE-F04F-90F6-ADB79FCAAC3B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AD3D60-FB15-F842-BB9D-81142C65FB0D}" srcId="{B34C1795-0118-334D-8D18-63F44DDF4216}" destId="{C071448D-1A16-1743-ADE4-B686647C5D81}" srcOrd="6" destOrd="0" parTransId="{E59B6615-39FB-F541-952E-66CAF72C09E0}" sibTransId="{375F1FED-7B40-C249-BC6C-4674A8284DF9}"/>
    <dgm:cxn modelId="{D81036F8-CD0B-8C4B-A508-67C40B01F717}" type="presOf" srcId="{50DF6DCB-1852-364E-8C44-FCC3EAF44161}" destId="{96D94CEB-BD0C-0444-B4D7-930691CA90E1}" srcOrd="0" destOrd="0" presId="urn:microsoft.com/office/officeart/2005/8/layout/vList3#1"/>
    <dgm:cxn modelId="{D14D2B5F-2072-4841-986F-3FFECC9F2087}" srcId="{B34C1795-0118-334D-8D18-63F44DDF4216}" destId="{7AE0A236-2C7B-AD46-BA4F-5C2CECE4A4AA}" srcOrd="3" destOrd="0" parTransId="{4E931AE6-5E13-FF48-9222-55F4355463FC}" sibTransId="{8A2107B2-C813-9A44-9D28-120C88210704}"/>
    <dgm:cxn modelId="{D80804D1-1E07-A24D-8E6C-0928D4369C2B}" srcId="{B34C1795-0118-334D-8D18-63F44DDF4216}" destId="{94E8C4B7-D4BE-F04F-90F6-ADB79FCAAC3B}" srcOrd="8" destOrd="0" parTransId="{9C168510-B3B2-7441-AF8B-A68E0CCD75CA}" sibTransId="{F4AF5585-4EED-3F4F-980B-93C7E3CCD460}"/>
    <dgm:cxn modelId="{6C342CDF-A444-5844-89B5-A3BAD103DB88}" type="presOf" srcId="{B34C1795-0118-334D-8D18-63F44DDF4216}" destId="{8E361A1D-6F59-F344-8CE8-94DE9B4D45CC}" srcOrd="0" destOrd="0" presId="urn:microsoft.com/office/officeart/2005/8/layout/vList3#1"/>
    <dgm:cxn modelId="{ED72370D-1089-F949-8E63-117A0D0C4489}" type="presOf" srcId="{94E8C4B7-D4BE-F04F-90F6-ADB79FCAAC3B}" destId="{F736CDB5-DFFD-9A4E-825B-426FF6C316AA}" srcOrd="0" destOrd="0" presId="urn:microsoft.com/office/officeart/2005/8/layout/vList3#1"/>
    <dgm:cxn modelId="{1CC2492D-13E7-5C4C-80B0-8DB80539ED9A}" srcId="{B34C1795-0118-334D-8D18-63F44DDF4216}" destId="{3FFCBC7F-F9D1-004F-8626-4B5E06DA4997}" srcOrd="0" destOrd="0" parTransId="{2DCA52E0-3AF4-E24A-A232-A09D23DFF436}" sibTransId="{81D6B7F0-BC0F-3947-9CB6-7ECE529842D1}"/>
    <dgm:cxn modelId="{2234E83C-7CEF-5F47-A84D-608547129CC2}" type="presOf" srcId="{EF605557-4E4C-C24B-A6B6-B9947055FD1C}" destId="{8A4EF511-C2E3-8048-A1FC-A4DA85FB0AA3}" srcOrd="0" destOrd="0" presId="urn:microsoft.com/office/officeart/2005/8/layout/vList3#1"/>
    <dgm:cxn modelId="{4C2B497B-1173-2942-83DD-2802848218DA}" srcId="{B34C1795-0118-334D-8D18-63F44DDF4216}" destId="{EF605557-4E4C-C24B-A6B6-B9947055FD1C}" srcOrd="2" destOrd="0" parTransId="{5B99B150-EF77-4641-A402-3DBD5E7B6719}" sibTransId="{13F07266-7C49-9A4D-BFB4-D24909EB85BB}"/>
    <dgm:cxn modelId="{C808C1F4-3B80-A64A-8DEF-89D0682BF073}" type="presOf" srcId="{C071448D-1A16-1743-ADE4-B686647C5D81}" destId="{F40D88B6-C8F8-1B46-A302-EC3D63AE1F7D}" srcOrd="0" destOrd="0" presId="urn:microsoft.com/office/officeart/2005/8/layout/vList3#1"/>
    <dgm:cxn modelId="{F127BFC7-CC5E-CC4E-9691-814B9AB0C40F}" srcId="{B34C1795-0118-334D-8D18-63F44DDF4216}" destId="{615CA46D-0874-F345-A21D-B721CCBC3321}" srcOrd="4" destOrd="0" parTransId="{4E87F755-8631-3540-8764-83B5E4044BE7}" sibTransId="{C0E5A630-0CB0-FC45-9B33-213EC4ACD3F0}"/>
    <dgm:cxn modelId="{A68BF7AC-9ECB-0F4E-A04A-D950EA96AF49}" type="presOf" srcId="{3FFCBC7F-F9D1-004F-8626-4B5E06DA4997}" destId="{6C4F9BFD-789A-0146-8572-A6ECF1F28B37}" srcOrd="0" destOrd="0" presId="urn:microsoft.com/office/officeart/2005/8/layout/vList3#1"/>
    <dgm:cxn modelId="{3C866DD0-F49B-C445-A23B-2A8F3DB77EE3}" srcId="{B34C1795-0118-334D-8D18-63F44DDF4216}" destId="{50DF6DCB-1852-364E-8C44-FCC3EAF44161}" srcOrd="1" destOrd="0" parTransId="{B2B8F558-C72F-854E-A513-31036A445EAF}" sibTransId="{9E8893DA-C5C7-F942-BB7E-C74518BDC716}"/>
    <dgm:cxn modelId="{F341B6BD-FC3F-CF47-B55E-8ADB4DF5950F}" srcId="{B34C1795-0118-334D-8D18-63F44DDF4216}" destId="{CD9019A5-E189-554F-95CE-E943B21A1D98}" srcOrd="5" destOrd="0" parTransId="{B621D7B1-33E1-0F42-8516-8788B7D4E2ED}" sibTransId="{F770AA57-EC7F-6A44-8CD3-C26826FF8190}"/>
    <dgm:cxn modelId="{87EB3D2C-713F-0B46-9EB6-37BA7B689590}" type="presOf" srcId="{615CA46D-0874-F345-A21D-B721CCBC3321}" destId="{661A56E0-5406-6B4E-869E-91E590032AF1}" srcOrd="0" destOrd="0" presId="urn:microsoft.com/office/officeart/2005/8/layout/vList3#1"/>
    <dgm:cxn modelId="{E3924D09-23B4-5043-A794-1D4943851E18}" type="presOf" srcId="{7AE0A236-2C7B-AD46-BA4F-5C2CECE4A4AA}" destId="{E026500B-C862-3044-9642-797066A20904}" srcOrd="0" destOrd="0" presId="urn:microsoft.com/office/officeart/2005/8/layout/vList3#1"/>
    <dgm:cxn modelId="{36BCB393-BB8F-F542-8C28-C6904C591DBD}" type="presOf" srcId="{65048BDF-008C-C146-99B9-E2783316790D}" destId="{37D5F0C7-56E6-984B-8F2F-9C9AAF3E11B4}" srcOrd="0" destOrd="0" presId="urn:microsoft.com/office/officeart/2005/8/layout/vList3#1"/>
    <dgm:cxn modelId="{F7E44C6D-7F27-7846-9D7A-31D2147CE522}" srcId="{B34C1795-0118-334D-8D18-63F44DDF4216}" destId="{65048BDF-008C-C146-99B9-E2783316790D}" srcOrd="7" destOrd="0" parTransId="{2961881D-5466-7741-83B4-C3A960F7D777}" sibTransId="{21A3EF8B-A52F-B94E-AE5A-E500B2E0F4FA}"/>
    <dgm:cxn modelId="{0BD280FC-B801-024D-959E-2A9A874916C6}" type="presOf" srcId="{CD9019A5-E189-554F-95CE-E943B21A1D98}" destId="{B76E0A36-922A-7440-9080-EB2756449723}" srcOrd="0" destOrd="0" presId="urn:microsoft.com/office/officeart/2005/8/layout/vList3#1"/>
    <dgm:cxn modelId="{9AABA95E-CBDE-CB41-9274-DD05425B2638}" type="presParOf" srcId="{8E361A1D-6F59-F344-8CE8-94DE9B4D45CC}" destId="{706B0422-EA64-8744-BE4F-E4C2A5923FC2}" srcOrd="0" destOrd="0" presId="urn:microsoft.com/office/officeart/2005/8/layout/vList3#1"/>
    <dgm:cxn modelId="{A2442880-30BC-4A44-B7AB-4F05843394FE}" type="presParOf" srcId="{706B0422-EA64-8744-BE4F-E4C2A5923FC2}" destId="{90AEA770-1754-2B4F-8690-9D48E579BF0A}" srcOrd="0" destOrd="0" presId="urn:microsoft.com/office/officeart/2005/8/layout/vList3#1"/>
    <dgm:cxn modelId="{2351B97F-E87B-684C-8F9B-BE1BBD8278C7}" type="presParOf" srcId="{706B0422-EA64-8744-BE4F-E4C2A5923FC2}" destId="{6C4F9BFD-789A-0146-8572-A6ECF1F28B37}" srcOrd="1" destOrd="0" presId="urn:microsoft.com/office/officeart/2005/8/layout/vList3#1"/>
    <dgm:cxn modelId="{B19DF4DA-833F-C04B-96AC-C8BCB11C5BDE}" type="presParOf" srcId="{8E361A1D-6F59-F344-8CE8-94DE9B4D45CC}" destId="{9A0D0274-205E-9347-84F9-010DB7C7A7EC}" srcOrd="1" destOrd="0" presId="urn:microsoft.com/office/officeart/2005/8/layout/vList3#1"/>
    <dgm:cxn modelId="{577989FD-098C-7E43-BB81-F75B426FACB6}" type="presParOf" srcId="{8E361A1D-6F59-F344-8CE8-94DE9B4D45CC}" destId="{DA988B43-5BB0-2947-B64F-BB0FBA0DBF46}" srcOrd="2" destOrd="0" presId="urn:microsoft.com/office/officeart/2005/8/layout/vList3#1"/>
    <dgm:cxn modelId="{4E817F97-C090-C948-A734-8D6EBB1ECECF}" type="presParOf" srcId="{DA988B43-5BB0-2947-B64F-BB0FBA0DBF46}" destId="{CC09DA76-94C9-7240-B8EE-C63BCA3E4967}" srcOrd="0" destOrd="0" presId="urn:microsoft.com/office/officeart/2005/8/layout/vList3#1"/>
    <dgm:cxn modelId="{6B393E7B-4A20-CE4D-A4FD-CEDCFF680086}" type="presParOf" srcId="{DA988B43-5BB0-2947-B64F-BB0FBA0DBF46}" destId="{96D94CEB-BD0C-0444-B4D7-930691CA90E1}" srcOrd="1" destOrd="0" presId="urn:microsoft.com/office/officeart/2005/8/layout/vList3#1"/>
    <dgm:cxn modelId="{5E4EDD35-96B7-B04A-8778-304C43FED874}" type="presParOf" srcId="{8E361A1D-6F59-F344-8CE8-94DE9B4D45CC}" destId="{AEFBBD15-375D-0746-8720-17509DC574B3}" srcOrd="3" destOrd="0" presId="urn:microsoft.com/office/officeart/2005/8/layout/vList3#1"/>
    <dgm:cxn modelId="{59D6DCE7-DAE7-7048-8C41-F2D98906265E}" type="presParOf" srcId="{8E361A1D-6F59-F344-8CE8-94DE9B4D45CC}" destId="{C6F40096-8D82-0F45-A6AB-98672469E3CA}" srcOrd="4" destOrd="0" presId="urn:microsoft.com/office/officeart/2005/8/layout/vList3#1"/>
    <dgm:cxn modelId="{DA53A799-C6A4-0240-8DAE-69FE3117BD6E}" type="presParOf" srcId="{C6F40096-8D82-0F45-A6AB-98672469E3CA}" destId="{5D3EFD63-40C0-E74A-8EB7-DFC0AE726FBC}" srcOrd="0" destOrd="0" presId="urn:microsoft.com/office/officeart/2005/8/layout/vList3#1"/>
    <dgm:cxn modelId="{5B9C591C-7F43-1B4A-8726-CA8A26BD770F}" type="presParOf" srcId="{C6F40096-8D82-0F45-A6AB-98672469E3CA}" destId="{8A4EF511-C2E3-8048-A1FC-A4DA85FB0AA3}" srcOrd="1" destOrd="0" presId="urn:microsoft.com/office/officeart/2005/8/layout/vList3#1"/>
    <dgm:cxn modelId="{9964785E-721F-1340-A9B0-2BC398070CCB}" type="presParOf" srcId="{8E361A1D-6F59-F344-8CE8-94DE9B4D45CC}" destId="{CF335AE7-7C5F-B846-B85A-DEDF4A80A8A8}" srcOrd="5" destOrd="0" presId="urn:microsoft.com/office/officeart/2005/8/layout/vList3#1"/>
    <dgm:cxn modelId="{DF317D81-0982-604B-B9A0-FD15AA9D2E7E}" type="presParOf" srcId="{8E361A1D-6F59-F344-8CE8-94DE9B4D45CC}" destId="{69BB0E74-D330-A741-8ABE-CA1F983E5B53}" srcOrd="6" destOrd="0" presId="urn:microsoft.com/office/officeart/2005/8/layout/vList3#1"/>
    <dgm:cxn modelId="{A59628D4-92E0-A144-999C-D51348235C96}" type="presParOf" srcId="{69BB0E74-D330-A741-8ABE-CA1F983E5B53}" destId="{9A4742E2-9E67-8B42-8A64-39BA99BF59C9}" srcOrd="0" destOrd="0" presId="urn:microsoft.com/office/officeart/2005/8/layout/vList3#1"/>
    <dgm:cxn modelId="{4B076BE5-A110-5C48-BD36-66DF5221D145}" type="presParOf" srcId="{69BB0E74-D330-A741-8ABE-CA1F983E5B53}" destId="{E026500B-C862-3044-9642-797066A20904}" srcOrd="1" destOrd="0" presId="urn:microsoft.com/office/officeart/2005/8/layout/vList3#1"/>
    <dgm:cxn modelId="{F886B507-91C9-D64B-B1AC-6CB53503B932}" type="presParOf" srcId="{8E361A1D-6F59-F344-8CE8-94DE9B4D45CC}" destId="{B4C2A480-83FB-974A-BB5D-0A2363AFDBAA}" srcOrd="7" destOrd="0" presId="urn:microsoft.com/office/officeart/2005/8/layout/vList3#1"/>
    <dgm:cxn modelId="{64C7E074-CE84-3045-8AE2-F487C5C0362F}" type="presParOf" srcId="{8E361A1D-6F59-F344-8CE8-94DE9B4D45CC}" destId="{00B9CD5F-F70A-3D44-9C09-4B819F4A6169}" srcOrd="8" destOrd="0" presId="urn:microsoft.com/office/officeart/2005/8/layout/vList3#1"/>
    <dgm:cxn modelId="{52B3C5D3-CB09-BE46-9A35-F7EDAD16B56B}" type="presParOf" srcId="{00B9CD5F-F70A-3D44-9C09-4B819F4A6169}" destId="{E58FDDB5-62CF-C04A-85D4-123198E3E6AB}" srcOrd="0" destOrd="0" presId="urn:microsoft.com/office/officeart/2005/8/layout/vList3#1"/>
    <dgm:cxn modelId="{D2AC21B4-B4E4-194E-A1E9-76E7E1854725}" type="presParOf" srcId="{00B9CD5F-F70A-3D44-9C09-4B819F4A6169}" destId="{661A56E0-5406-6B4E-869E-91E590032AF1}" srcOrd="1" destOrd="0" presId="urn:microsoft.com/office/officeart/2005/8/layout/vList3#1"/>
    <dgm:cxn modelId="{A8D93B0C-E27B-4F41-B632-49540E74D780}" type="presParOf" srcId="{8E361A1D-6F59-F344-8CE8-94DE9B4D45CC}" destId="{9A4BC95F-8E44-D44A-97BD-092D7B439943}" srcOrd="9" destOrd="0" presId="urn:microsoft.com/office/officeart/2005/8/layout/vList3#1"/>
    <dgm:cxn modelId="{A3FBD21F-316B-7947-A0AF-7F6CC459BF64}" type="presParOf" srcId="{8E361A1D-6F59-F344-8CE8-94DE9B4D45CC}" destId="{10353DB4-86EE-9F4E-BBE3-95EEBE565F30}" srcOrd="10" destOrd="0" presId="urn:microsoft.com/office/officeart/2005/8/layout/vList3#1"/>
    <dgm:cxn modelId="{98521B7F-694F-B44C-8F47-DED6509E9FCA}" type="presParOf" srcId="{10353DB4-86EE-9F4E-BBE3-95EEBE565F30}" destId="{6AC2F181-6551-EB44-8642-5C6BDE28D220}" srcOrd="0" destOrd="0" presId="urn:microsoft.com/office/officeart/2005/8/layout/vList3#1"/>
    <dgm:cxn modelId="{34D76DF4-3CA3-0D43-AE9B-12D4C4EFC6FE}" type="presParOf" srcId="{10353DB4-86EE-9F4E-BBE3-95EEBE565F30}" destId="{B76E0A36-922A-7440-9080-EB2756449723}" srcOrd="1" destOrd="0" presId="urn:microsoft.com/office/officeart/2005/8/layout/vList3#1"/>
    <dgm:cxn modelId="{7CE05E83-758F-1941-87B0-D9B1DAB121C2}" type="presParOf" srcId="{8E361A1D-6F59-F344-8CE8-94DE9B4D45CC}" destId="{BE1BE850-83F6-2944-A61B-8721258341BB}" srcOrd="11" destOrd="0" presId="urn:microsoft.com/office/officeart/2005/8/layout/vList3#1"/>
    <dgm:cxn modelId="{0BAB9479-3A4B-194B-8B60-F1F72F8D1A85}" type="presParOf" srcId="{8E361A1D-6F59-F344-8CE8-94DE9B4D45CC}" destId="{9350B358-D3EA-274C-9FDF-EF0FCDD51D93}" srcOrd="12" destOrd="0" presId="urn:microsoft.com/office/officeart/2005/8/layout/vList3#1"/>
    <dgm:cxn modelId="{7D6598F0-213C-0646-A131-63AA24FB35E4}" type="presParOf" srcId="{9350B358-D3EA-274C-9FDF-EF0FCDD51D93}" destId="{697E7575-E365-B342-87AC-94FCFFD8C667}" srcOrd="0" destOrd="0" presId="urn:microsoft.com/office/officeart/2005/8/layout/vList3#1"/>
    <dgm:cxn modelId="{85F94D08-550F-524B-BD00-088C015A8CAC}" type="presParOf" srcId="{9350B358-D3EA-274C-9FDF-EF0FCDD51D93}" destId="{F40D88B6-C8F8-1B46-A302-EC3D63AE1F7D}" srcOrd="1" destOrd="0" presId="urn:microsoft.com/office/officeart/2005/8/layout/vList3#1"/>
    <dgm:cxn modelId="{280BEDEE-5F77-9943-BD7C-23DA325CA46A}" type="presParOf" srcId="{8E361A1D-6F59-F344-8CE8-94DE9B4D45CC}" destId="{88B2556B-BEC3-2A43-BC3C-8A3B139C7CD1}" srcOrd="13" destOrd="0" presId="urn:microsoft.com/office/officeart/2005/8/layout/vList3#1"/>
    <dgm:cxn modelId="{21B0584F-2FD1-C747-AD50-4C381EFF1037}" type="presParOf" srcId="{8E361A1D-6F59-F344-8CE8-94DE9B4D45CC}" destId="{96B13623-D295-664C-8255-E0A905551AC0}" srcOrd="14" destOrd="0" presId="urn:microsoft.com/office/officeart/2005/8/layout/vList3#1"/>
    <dgm:cxn modelId="{83D01B38-0BA0-F94E-956E-A0C898F8A322}" type="presParOf" srcId="{96B13623-D295-664C-8255-E0A905551AC0}" destId="{010A9F41-AE8A-394F-9000-E05BAF0BEBBF}" srcOrd="0" destOrd="0" presId="urn:microsoft.com/office/officeart/2005/8/layout/vList3#1"/>
    <dgm:cxn modelId="{13967EE4-3625-FE48-BA3D-5C432F288610}" type="presParOf" srcId="{96B13623-D295-664C-8255-E0A905551AC0}" destId="{37D5F0C7-56E6-984B-8F2F-9C9AAF3E11B4}" srcOrd="1" destOrd="0" presId="urn:microsoft.com/office/officeart/2005/8/layout/vList3#1"/>
    <dgm:cxn modelId="{25B94CFE-4FE4-F848-B8A8-E91F1428957E}" type="presParOf" srcId="{8E361A1D-6F59-F344-8CE8-94DE9B4D45CC}" destId="{7CCC11B0-962D-D649-831B-E39994F4A231}" srcOrd="15" destOrd="0" presId="urn:microsoft.com/office/officeart/2005/8/layout/vList3#1"/>
    <dgm:cxn modelId="{6AFE080A-ABFE-7E49-95C8-AA1D098B5885}" type="presParOf" srcId="{8E361A1D-6F59-F344-8CE8-94DE9B4D45CC}" destId="{72EB4A05-3750-0F4A-9E0A-60435FA96141}" srcOrd="16" destOrd="0" presId="urn:microsoft.com/office/officeart/2005/8/layout/vList3#1"/>
    <dgm:cxn modelId="{57C9326B-A5B8-ED48-B7D0-E7C4FC27BFC7}" type="presParOf" srcId="{72EB4A05-3750-0F4A-9E0A-60435FA96141}" destId="{7FD72C1E-AC9E-264E-8A7B-13C5D7C2BB9D}" srcOrd="0" destOrd="0" presId="urn:microsoft.com/office/officeart/2005/8/layout/vList3#1"/>
    <dgm:cxn modelId="{4276E466-F3B8-7A42-B4AD-D7B8390E7731}" type="presParOf" srcId="{72EB4A05-3750-0F4A-9E0A-60435FA96141}" destId="{F736CDB5-DFFD-9A4E-825B-426FF6C316A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5BC561-BC7C-0847-BE05-69286598851E}" type="doc">
      <dgm:prSet loTypeId="urn:microsoft.com/office/officeart/2005/8/layout/vList2" loCatId="" qsTypeId="urn:microsoft.com/office/officeart/2005/8/quickstyle/3D2" qsCatId="3D" csTypeId="urn:microsoft.com/office/officeart/2005/8/colors/colorful1#1" csCatId="colorful"/>
      <dgm:spPr/>
      <dgm:t>
        <a:bodyPr/>
        <a:lstStyle/>
        <a:p>
          <a:endParaRPr lang="es-ES"/>
        </a:p>
      </dgm:t>
    </dgm:pt>
    <dgm:pt modelId="{D5D7738E-770F-9D4D-AF16-5ADA123F037C}">
      <dgm:prSet custT="1"/>
      <dgm:spPr/>
      <dgm:t>
        <a:bodyPr/>
        <a:lstStyle/>
        <a:p>
          <a:pPr rtl="0"/>
          <a:r>
            <a:rPr lang="es-ES_tradnl" sz="1600" dirty="0" smtClean="0"/>
            <a:t>Las </a:t>
          </a:r>
          <a:r>
            <a:rPr lang="es-ES_tradnl" sz="1600" b="1" dirty="0" smtClean="0"/>
            <a:t>hipótesis plausibles</a:t>
          </a:r>
          <a:r>
            <a:rPr lang="es-ES_tradnl" sz="1600" dirty="0" smtClean="0"/>
            <a:t> son las que tienen un fundamento teórico, pero no han sido demostradas. </a:t>
          </a:r>
          <a:endParaRPr lang="es-ES_tradnl" sz="1600" dirty="0"/>
        </a:p>
      </dgm:t>
    </dgm:pt>
    <dgm:pt modelId="{B574AA22-6579-604A-A16D-ACEC9C988DD9}" type="parTrans" cxnId="{EE3E7303-A096-EB49-87E3-0222A7FAAC2E}">
      <dgm:prSet/>
      <dgm:spPr/>
      <dgm:t>
        <a:bodyPr/>
        <a:lstStyle/>
        <a:p>
          <a:endParaRPr lang="es-ES"/>
        </a:p>
      </dgm:t>
    </dgm:pt>
    <dgm:pt modelId="{D125EC06-9987-624A-B4D2-A6B3D8F6E424}" type="sibTrans" cxnId="{EE3E7303-A096-EB49-87E3-0222A7FAAC2E}">
      <dgm:prSet/>
      <dgm:spPr/>
      <dgm:t>
        <a:bodyPr/>
        <a:lstStyle/>
        <a:p>
          <a:endParaRPr lang="es-ES"/>
        </a:p>
      </dgm:t>
    </dgm:pt>
    <dgm:pt modelId="{8D78DF04-2B01-BA43-BA53-3ACA93481DAE}">
      <dgm:prSet custT="1"/>
      <dgm:spPr/>
      <dgm:t>
        <a:bodyPr/>
        <a:lstStyle/>
        <a:p>
          <a:pPr rtl="0"/>
          <a:r>
            <a:rPr lang="es-ES_tradnl" sz="1600" dirty="0" smtClean="0"/>
            <a:t>Las </a:t>
          </a:r>
          <a:r>
            <a:rPr lang="es-ES_tradnl" sz="1600" b="1" dirty="0" smtClean="0"/>
            <a:t>hipótesis convalidadas</a:t>
          </a:r>
          <a:r>
            <a:rPr lang="es-ES_tradnl" sz="1600" dirty="0" smtClean="0"/>
            <a:t> son las que tienen un fundamento teórico y han sido comprobadas a través de la experiencia.</a:t>
          </a:r>
          <a:endParaRPr lang="es-ES_tradnl" sz="1600" dirty="0"/>
        </a:p>
      </dgm:t>
    </dgm:pt>
    <dgm:pt modelId="{AC33CC79-328D-1041-9C94-8CF57FC5B28E}" type="parTrans" cxnId="{440640F1-5C0D-3749-90B8-C58BB97C43D1}">
      <dgm:prSet/>
      <dgm:spPr/>
      <dgm:t>
        <a:bodyPr/>
        <a:lstStyle/>
        <a:p>
          <a:endParaRPr lang="es-ES"/>
        </a:p>
      </dgm:t>
    </dgm:pt>
    <dgm:pt modelId="{267B2D04-0FD2-4D4F-AD26-F672F49E187B}" type="sibTrans" cxnId="{440640F1-5C0D-3749-90B8-C58BB97C43D1}">
      <dgm:prSet/>
      <dgm:spPr/>
      <dgm:t>
        <a:bodyPr/>
        <a:lstStyle/>
        <a:p>
          <a:endParaRPr lang="es-ES"/>
        </a:p>
      </dgm:t>
    </dgm:pt>
    <dgm:pt modelId="{86E2B9EB-495C-EA4F-BE4B-3F6EEFF05F87}" type="pres">
      <dgm:prSet presAssocID="{895BC561-BC7C-0847-BE05-6928659885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B3106D-050F-474D-8E36-248D43F62C79}" type="pres">
      <dgm:prSet presAssocID="{D5D7738E-770F-9D4D-AF16-5ADA123F037C}" presName="parentText" presStyleLbl="node1" presStyleIdx="0" presStyleCnt="2" custLinFactY="-23091" custLinFactNeighborX="1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61F3BD-8D5B-724F-A1AC-2E84D8E06E93}" type="pres">
      <dgm:prSet presAssocID="{D125EC06-9987-624A-B4D2-A6B3D8F6E424}" presName="spacer" presStyleCnt="0"/>
      <dgm:spPr/>
    </dgm:pt>
    <dgm:pt modelId="{72DDA87A-45D4-6D4A-A36B-9701904BB0FD}" type="pres">
      <dgm:prSet presAssocID="{8D78DF04-2B01-BA43-BA53-3ACA93481DAE}" presName="parentText" presStyleLbl="node1" presStyleIdx="1" presStyleCnt="2" custLinFactY="7858" custLinFactNeighborX="226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908C07-8A24-9B4B-A53B-EC980003F1D1}" type="presOf" srcId="{D5D7738E-770F-9D4D-AF16-5ADA123F037C}" destId="{B4B3106D-050F-474D-8E36-248D43F62C79}" srcOrd="0" destOrd="0" presId="urn:microsoft.com/office/officeart/2005/8/layout/vList2"/>
    <dgm:cxn modelId="{440640F1-5C0D-3749-90B8-C58BB97C43D1}" srcId="{895BC561-BC7C-0847-BE05-69286598851E}" destId="{8D78DF04-2B01-BA43-BA53-3ACA93481DAE}" srcOrd="1" destOrd="0" parTransId="{AC33CC79-328D-1041-9C94-8CF57FC5B28E}" sibTransId="{267B2D04-0FD2-4D4F-AD26-F672F49E187B}"/>
    <dgm:cxn modelId="{D499998E-716D-6048-A402-6EE10CF8DC7F}" type="presOf" srcId="{8D78DF04-2B01-BA43-BA53-3ACA93481DAE}" destId="{72DDA87A-45D4-6D4A-A36B-9701904BB0FD}" srcOrd="0" destOrd="0" presId="urn:microsoft.com/office/officeart/2005/8/layout/vList2"/>
    <dgm:cxn modelId="{EE3E7303-A096-EB49-87E3-0222A7FAAC2E}" srcId="{895BC561-BC7C-0847-BE05-69286598851E}" destId="{D5D7738E-770F-9D4D-AF16-5ADA123F037C}" srcOrd="0" destOrd="0" parTransId="{B574AA22-6579-604A-A16D-ACEC9C988DD9}" sibTransId="{D125EC06-9987-624A-B4D2-A6B3D8F6E424}"/>
    <dgm:cxn modelId="{DF0B3757-58A6-9E4D-859C-37722414575F}" type="presOf" srcId="{895BC561-BC7C-0847-BE05-69286598851E}" destId="{86E2B9EB-495C-EA4F-BE4B-3F6EEFF05F87}" srcOrd="0" destOrd="0" presId="urn:microsoft.com/office/officeart/2005/8/layout/vList2"/>
    <dgm:cxn modelId="{82E5C667-651B-8641-9D16-155DEAE153B9}" type="presParOf" srcId="{86E2B9EB-495C-EA4F-BE4B-3F6EEFF05F87}" destId="{B4B3106D-050F-474D-8E36-248D43F62C79}" srcOrd="0" destOrd="0" presId="urn:microsoft.com/office/officeart/2005/8/layout/vList2"/>
    <dgm:cxn modelId="{1C168E6D-89A6-534F-B414-0D1B9D3BCF9F}" type="presParOf" srcId="{86E2B9EB-495C-EA4F-BE4B-3F6EEFF05F87}" destId="{9461F3BD-8D5B-724F-A1AC-2E84D8E06E93}" srcOrd="1" destOrd="0" presId="urn:microsoft.com/office/officeart/2005/8/layout/vList2"/>
    <dgm:cxn modelId="{BAFEB518-1AF6-FA41-AF27-31DA21058050}" type="presParOf" srcId="{86E2B9EB-495C-EA4F-BE4B-3F6EEFF05F87}" destId="{72DDA87A-45D4-6D4A-A36B-9701904BB0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CD0B26-DB24-0249-9C15-BEAF19DB02C9}" type="doc">
      <dgm:prSet loTypeId="urn:microsoft.com/office/officeart/2005/8/layout/hList7#1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A730EB0-4440-1547-8DB0-BAA77CC400B7}">
      <dgm:prSet/>
      <dgm:spPr/>
      <dgm:t>
        <a:bodyPr/>
        <a:lstStyle/>
        <a:p>
          <a:pPr rtl="0"/>
          <a:r>
            <a:rPr lang="es-ES_tradnl" dirty="0" smtClean="0"/>
            <a:t>Hay contradicciones entre la tesis o hipótesis central y uno o alguno de los puntos principales.</a:t>
          </a:r>
          <a:endParaRPr lang="es-ES_tradnl" dirty="0"/>
        </a:p>
      </dgm:t>
    </dgm:pt>
    <dgm:pt modelId="{4F40D1D4-5F9E-294A-87CF-DBD0690141EA}" type="parTrans" cxnId="{CA45FCD1-49AE-3B4D-A6DA-DC72D6BBE077}">
      <dgm:prSet/>
      <dgm:spPr/>
      <dgm:t>
        <a:bodyPr/>
        <a:lstStyle/>
        <a:p>
          <a:endParaRPr lang="es-ES"/>
        </a:p>
      </dgm:t>
    </dgm:pt>
    <dgm:pt modelId="{99B79F32-5406-F84B-AACD-6CA9A4F35BEA}" type="sibTrans" cxnId="{CA45FCD1-49AE-3B4D-A6DA-DC72D6BBE077}">
      <dgm:prSet/>
      <dgm:spPr/>
      <dgm:t>
        <a:bodyPr/>
        <a:lstStyle/>
        <a:p>
          <a:endParaRPr lang="es-ES"/>
        </a:p>
      </dgm:t>
    </dgm:pt>
    <dgm:pt modelId="{9627628C-131D-FB4F-99E4-4378FE342B9B}">
      <dgm:prSet/>
      <dgm:spPr/>
      <dgm:t>
        <a:bodyPr/>
        <a:lstStyle/>
        <a:p>
          <a:pPr rtl="0"/>
          <a:r>
            <a:rPr lang="es-ES_tradnl" dirty="0" smtClean="0"/>
            <a:t>Uno o alguno de los enunciados de apoyo contradicen a uno o algunos de los puntos principales.</a:t>
          </a:r>
          <a:endParaRPr lang="es-ES_tradnl" dirty="0"/>
        </a:p>
      </dgm:t>
    </dgm:pt>
    <dgm:pt modelId="{A82DADB0-82C0-2542-AAC1-7415CF9B6710}" type="parTrans" cxnId="{C2873177-989B-9643-9EBB-1E3413AF25F6}">
      <dgm:prSet/>
      <dgm:spPr/>
      <dgm:t>
        <a:bodyPr/>
        <a:lstStyle/>
        <a:p>
          <a:endParaRPr lang="es-ES"/>
        </a:p>
      </dgm:t>
    </dgm:pt>
    <dgm:pt modelId="{8C9A30EB-06BB-434B-A7C0-B4364D3E6D1E}" type="sibTrans" cxnId="{C2873177-989B-9643-9EBB-1E3413AF25F6}">
      <dgm:prSet/>
      <dgm:spPr/>
      <dgm:t>
        <a:bodyPr/>
        <a:lstStyle/>
        <a:p>
          <a:endParaRPr lang="es-ES"/>
        </a:p>
      </dgm:t>
    </dgm:pt>
    <dgm:pt modelId="{6402012D-4B25-F845-8419-3468E2B3EBC1}">
      <dgm:prSet/>
      <dgm:spPr/>
      <dgm:t>
        <a:bodyPr/>
        <a:lstStyle/>
        <a:p>
          <a:pPr rtl="0"/>
          <a:r>
            <a:rPr lang="es-ES_tradnl" smtClean="0"/>
            <a:t>El autor no define implícitamente los conceptos centrales del texto.</a:t>
          </a:r>
          <a:endParaRPr lang="es-ES_tradnl"/>
        </a:p>
      </dgm:t>
    </dgm:pt>
    <dgm:pt modelId="{B27A6AD1-6C5B-8049-A930-51F8C87476F0}" type="parTrans" cxnId="{72E7D5AD-90CE-ED4B-A440-B5CD16BC7FC8}">
      <dgm:prSet/>
      <dgm:spPr/>
      <dgm:t>
        <a:bodyPr/>
        <a:lstStyle/>
        <a:p>
          <a:endParaRPr lang="es-ES"/>
        </a:p>
      </dgm:t>
    </dgm:pt>
    <dgm:pt modelId="{4F9057FE-9F13-4B4D-AB91-6DC708295C43}" type="sibTrans" cxnId="{72E7D5AD-90CE-ED4B-A440-B5CD16BC7FC8}">
      <dgm:prSet/>
      <dgm:spPr/>
      <dgm:t>
        <a:bodyPr/>
        <a:lstStyle/>
        <a:p>
          <a:endParaRPr lang="es-ES"/>
        </a:p>
      </dgm:t>
    </dgm:pt>
    <dgm:pt modelId="{A5FABB8A-4D3D-E84F-9A8A-AEABA0294861}" type="pres">
      <dgm:prSet presAssocID="{07CD0B26-DB24-0249-9C15-BEAF19DB02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5EC032-25C4-CC4C-A7A3-3206FC9A19DB}" type="pres">
      <dgm:prSet presAssocID="{07CD0B26-DB24-0249-9C15-BEAF19DB02C9}" presName="fgShape" presStyleLbl="fgShp" presStyleIdx="0" presStyleCnt="1"/>
      <dgm:spPr/>
    </dgm:pt>
    <dgm:pt modelId="{87A3D1F3-3743-9144-A157-EC39CC82003B}" type="pres">
      <dgm:prSet presAssocID="{07CD0B26-DB24-0249-9C15-BEAF19DB02C9}" presName="linComp" presStyleCnt="0"/>
      <dgm:spPr/>
    </dgm:pt>
    <dgm:pt modelId="{6901D606-48DE-1A47-845D-2641A917AF56}" type="pres">
      <dgm:prSet presAssocID="{3A730EB0-4440-1547-8DB0-BAA77CC400B7}" presName="compNode" presStyleCnt="0"/>
      <dgm:spPr/>
    </dgm:pt>
    <dgm:pt modelId="{A18BCB98-1472-4144-B96A-FDBBAA6F2669}" type="pres">
      <dgm:prSet presAssocID="{3A730EB0-4440-1547-8DB0-BAA77CC400B7}" presName="bkgdShape" presStyleLbl="node1" presStyleIdx="0" presStyleCnt="3"/>
      <dgm:spPr/>
      <dgm:t>
        <a:bodyPr/>
        <a:lstStyle/>
        <a:p>
          <a:endParaRPr lang="es-ES"/>
        </a:p>
      </dgm:t>
    </dgm:pt>
    <dgm:pt modelId="{06F2507A-1F38-8B4D-9FD9-D2FE899C4A42}" type="pres">
      <dgm:prSet presAssocID="{3A730EB0-4440-1547-8DB0-BAA77CC400B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F848EF-44B1-7041-A106-328BD0BBEE71}" type="pres">
      <dgm:prSet presAssocID="{3A730EB0-4440-1547-8DB0-BAA77CC400B7}" presName="invisiNode" presStyleLbl="node1" presStyleIdx="0" presStyleCnt="3"/>
      <dgm:spPr/>
    </dgm:pt>
    <dgm:pt modelId="{6FA26716-3074-194A-856D-384A3A6FE81A}" type="pres">
      <dgm:prSet presAssocID="{3A730EB0-4440-1547-8DB0-BAA77CC400B7}" presName="imagNode" presStyleLbl="fgImgPlace1" presStyleIdx="0" presStyleCnt="3"/>
      <dgm:spPr/>
    </dgm:pt>
    <dgm:pt modelId="{AADFB5C8-A261-994A-A71D-02D1CA128B3D}" type="pres">
      <dgm:prSet presAssocID="{99B79F32-5406-F84B-AACD-6CA9A4F35BE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08CAFC7-DB1A-8942-92CE-E1DA6DB2A320}" type="pres">
      <dgm:prSet presAssocID="{9627628C-131D-FB4F-99E4-4378FE342B9B}" presName="compNode" presStyleCnt="0"/>
      <dgm:spPr/>
    </dgm:pt>
    <dgm:pt modelId="{04CFEE36-B2EE-0C46-85F9-51A7C903C102}" type="pres">
      <dgm:prSet presAssocID="{9627628C-131D-FB4F-99E4-4378FE342B9B}" presName="bkgdShape" presStyleLbl="node1" presStyleIdx="1" presStyleCnt="3"/>
      <dgm:spPr/>
      <dgm:t>
        <a:bodyPr/>
        <a:lstStyle/>
        <a:p>
          <a:endParaRPr lang="es-ES"/>
        </a:p>
      </dgm:t>
    </dgm:pt>
    <dgm:pt modelId="{50EC5E98-1AE5-BF41-ADFF-6893E3DF8146}" type="pres">
      <dgm:prSet presAssocID="{9627628C-131D-FB4F-99E4-4378FE342B9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6F4710-12EC-F840-9970-A7FFEBDDDF31}" type="pres">
      <dgm:prSet presAssocID="{9627628C-131D-FB4F-99E4-4378FE342B9B}" presName="invisiNode" presStyleLbl="node1" presStyleIdx="1" presStyleCnt="3"/>
      <dgm:spPr/>
    </dgm:pt>
    <dgm:pt modelId="{EF4BF583-BC95-5341-8A08-D5AE2E6CCF27}" type="pres">
      <dgm:prSet presAssocID="{9627628C-131D-FB4F-99E4-4378FE342B9B}" presName="imagNode" presStyleLbl="fgImgPlace1" presStyleIdx="1" presStyleCnt="3"/>
      <dgm:spPr/>
    </dgm:pt>
    <dgm:pt modelId="{81A1AF56-0066-CB42-BCD5-9F181259B8D4}" type="pres">
      <dgm:prSet presAssocID="{8C9A30EB-06BB-434B-A7C0-B4364D3E6D1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62E7233-7E8C-D446-B2ED-74639D52F5F3}" type="pres">
      <dgm:prSet presAssocID="{6402012D-4B25-F845-8419-3468E2B3EBC1}" presName="compNode" presStyleCnt="0"/>
      <dgm:spPr/>
    </dgm:pt>
    <dgm:pt modelId="{840CDECE-F2D5-5847-A7C1-3FF857855077}" type="pres">
      <dgm:prSet presAssocID="{6402012D-4B25-F845-8419-3468E2B3EBC1}" presName="bkgdShape" presStyleLbl="node1" presStyleIdx="2" presStyleCnt="3"/>
      <dgm:spPr/>
      <dgm:t>
        <a:bodyPr/>
        <a:lstStyle/>
        <a:p>
          <a:endParaRPr lang="es-ES"/>
        </a:p>
      </dgm:t>
    </dgm:pt>
    <dgm:pt modelId="{63385B65-84EE-D24B-8726-6A563D4A92C7}" type="pres">
      <dgm:prSet presAssocID="{6402012D-4B25-F845-8419-3468E2B3EB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385B7-ADDF-1249-8533-5788D4D46711}" type="pres">
      <dgm:prSet presAssocID="{6402012D-4B25-F845-8419-3468E2B3EBC1}" presName="invisiNode" presStyleLbl="node1" presStyleIdx="2" presStyleCnt="3"/>
      <dgm:spPr/>
    </dgm:pt>
    <dgm:pt modelId="{32929994-5CCD-0947-9705-A97FE9690616}" type="pres">
      <dgm:prSet presAssocID="{6402012D-4B25-F845-8419-3468E2B3EBC1}" presName="imagNode" presStyleLbl="fgImgPlace1" presStyleIdx="2" presStyleCnt="3"/>
      <dgm:spPr/>
    </dgm:pt>
  </dgm:ptLst>
  <dgm:cxnLst>
    <dgm:cxn modelId="{72E7D5AD-90CE-ED4B-A440-B5CD16BC7FC8}" srcId="{07CD0B26-DB24-0249-9C15-BEAF19DB02C9}" destId="{6402012D-4B25-F845-8419-3468E2B3EBC1}" srcOrd="2" destOrd="0" parTransId="{B27A6AD1-6C5B-8049-A930-51F8C87476F0}" sibTransId="{4F9057FE-9F13-4B4D-AB91-6DC708295C43}"/>
    <dgm:cxn modelId="{8F4BB187-3D1B-2A4C-95A4-E2A20E9B6DB0}" type="presOf" srcId="{07CD0B26-DB24-0249-9C15-BEAF19DB02C9}" destId="{A5FABB8A-4D3D-E84F-9A8A-AEABA0294861}" srcOrd="0" destOrd="0" presId="urn:microsoft.com/office/officeart/2005/8/layout/hList7#1"/>
    <dgm:cxn modelId="{E63956B9-1EFE-E04E-956D-7DDC248E048E}" type="presOf" srcId="{8C9A30EB-06BB-434B-A7C0-B4364D3E6D1E}" destId="{81A1AF56-0066-CB42-BCD5-9F181259B8D4}" srcOrd="0" destOrd="0" presId="urn:microsoft.com/office/officeart/2005/8/layout/hList7#1"/>
    <dgm:cxn modelId="{D3AABBEA-F9B5-6540-8D41-DB7956AEF35C}" type="presOf" srcId="{6402012D-4B25-F845-8419-3468E2B3EBC1}" destId="{63385B65-84EE-D24B-8726-6A563D4A92C7}" srcOrd="1" destOrd="0" presId="urn:microsoft.com/office/officeart/2005/8/layout/hList7#1"/>
    <dgm:cxn modelId="{83ED67D0-D837-A648-A3D8-46C01A358B49}" type="presOf" srcId="{9627628C-131D-FB4F-99E4-4378FE342B9B}" destId="{50EC5E98-1AE5-BF41-ADFF-6893E3DF8146}" srcOrd="1" destOrd="0" presId="urn:microsoft.com/office/officeart/2005/8/layout/hList7#1"/>
    <dgm:cxn modelId="{2E959C79-1DB0-994D-9EA2-4D836404C079}" type="presOf" srcId="{6402012D-4B25-F845-8419-3468E2B3EBC1}" destId="{840CDECE-F2D5-5847-A7C1-3FF857855077}" srcOrd="0" destOrd="0" presId="urn:microsoft.com/office/officeart/2005/8/layout/hList7#1"/>
    <dgm:cxn modelId="{FC096F83-5804-E744-8480-477DF8BBC6ED}" type="presOf" srcId="{99B79F32-5406-F84B-AACD-6CA9A4F35BEA}" destId="{AADFB5C8-A261-994A-A71D-02D1CA128B3D}" srcOrd="0" destOrd="0" presId="urn:microsoft.com/office/officeart/2005/8/layout/hList7#1"/>
    <dgm:cxn modelId="{DF5383AD-8C8A-D64A-87EB-53D16B728B2C}" type="presOf" srcId="{9627628C-131D-FB4F-99E4-4378FE342B9B}" destId="{04CFEE36-B2EE-0C46-85F9-51A7C903C102}" srcOrd="0" destOrd="0" presId="urn:microsoft.com/office/officeart/2005/8/layout/hList7#1"/>
    <dgm:cxn modelId="{815037ED-B0D9-624C-85A4-AB7BF40C9D27}" type="presOf" srcId="{3A730EB0-4440-1547-8DB0-BAA77CC400B7}" destId="{A18BCB98-1472-4144-B96A-FDBBAA6F2669}" srcOrd="0" destOrd="0" presId="urn:microsoft.com/office/officeart/2005/8/layout/hList7#1"/>
    <dgm:cxn modelId="{CA45FCD1-49AE-3B4D-A6DA-DC72D6BBE077}" srcId="{07CD0B26-DB24-0249-9C15-BEAF19DB02C9}" destId="{3A730EB0-4440-1547-8DB0-BAA77CC400B7}" srcOrd="0" destOrd="0" parTransId="{4F40D1D4-5F9E-294A-87CF-DBD0690141EA}" sibTransId="{99B79F32-5406-F84B-AACD-6CA9A4F35BEA}"/>
    <dgm:cxn modelId="{94FAA645-38AA-B847-8F91-A14A95083308}" type="presOf" srcId="{3A730EB0-4440-1547-8DB0-BAA77CC400B7}" destId="{06F2507A-1F38-8B4D-9FD9-D2FE899C4A42}" srcOrd="1" destOrd="0" presId="urn:microsoft.com/office/officeart/2005/8/layout/hList7#1"/>
    <dgm:cxn modelId="{C2873177-989B-9643-9EBB-1E3413AF25F6}" srcId="{07CD0B26-DB24-0249-9C15-BEAF19DB02C9}" destId="{9627628C-131D-FB4F-99E4-4378FE342B9B}" srcOrd="1" destOrd="0" parTransId="{A82DADB0-82C0-2542-AAC1-7415CF9B6710}" sibTransId="{8C9A30EB-06BB-434B-A7C0-B4364D3E6D1E}"/>
    <dgm:cxn modelId="{75CF2441-62FB-1348-B2A9-EECD31E68F03}" type="presParOf" srcId="{A5FABB8A-4D3D-E84F-9A8A-AEABA0294861}" destId="{AD5EC032-25C4-CC4C-A7A3-3206FC9A19DB}" srcOrd="0" destOrd="0" presId="urn:microsoft.com/office/officeart/2005/8/layout/hList7#1"/>
    <dgm:cxn modelId="{3CDC14DC-AA69-4046-9E9E-0B18C7E06CF6}" type="presParOf" srcId="{A5FABB8A-4D3D-E84F-9A8A-AEABA0294861}" destId="{87A3D1F3-3743-9144-A157-EC39CC82003B}" srcOrd="1" destOrd="0" presId="urn:microsoft.com/office/officeart/2005/8/layout/hList7#1"/>
    <dgm:cxn modelId="{90E558DE-70E4-6043-B02A-CDC1264FA614}" type="presParOf" srcId="{87A3D1F3-3743-9144-A157-EC39CC82003B}" destId="{6901D606-48DE-1A47-845D-2641A917AF56}" srcOrd="0" destOrd="0" presId="urn:microsoft.com/office/officeart/2005/8/layout/hList7#1"/>
    <dgm:cxn modelId="{184DCD79-6889-2E4A-AB5A-BBF5B03ED0C9}" type="presParOf" srcId="{6901D606-48DE-1A47-845D-2641A917AF56}" destId="{A18BCB98-1472-4144-B96A-FDBBAA6F2669}" srcOrd="0" destOrd="0" presId="urn:microsoft.com/office/officeart/2005/8/layout/hList7#1"/>
    <dgm:cxn modelId="{8B77AC9E-A708-4B4A-B372-AF2A85476263}" type="presParOf" srcId="{6901D606-48DE-1A47-845D-2641A917AF56}" destId="{06F2507A-1F38-8B4D-9FD9-D2FE899C4A42}" srcOrd="1" destOrd="0" presId="urn:microsoft.com/office/officeart/2005/8/layout/hList7#1"/>
    <dgm:cxn modelId="{B19B888C-401F-DC4F-BF10-A0D65266D9CD}" type="presParOf" srcId="{6901D606-48DE-1A47-845D-2641A917AF56}" destId="{50F848EF-44B1-7041-A106-328BD0BBEE71}" srcOrd="2" destOrd="0" presId="urn:microsoft.com/office/officeart/2005/8/layout/hList7#1"/>
    <dgm:cxn modelId="{FE7C33F9-8583-9044-B2E3-566AE401AE1F}" type="presParOf" srcId="{6901D606-48DE-1A47-845D-2641A917AF56}" destId="{6FA26716-3074-194A-856D-384A3A6FE81A}" srcOrd="3" destOrd="0" presId="urn:microsoft.com/office/officeart/2005/8/layout/hList7#1"/>
    <dgm:cxn modelId="{0DA1A89A-1233-6940-B2D2-97EF540D332E}" type="presParOf" srcId="{87A3D1F3-3743-9144-A157-EC39CC82003B}" destId="{AADFB5C8-A261-994A-A71D-02D1CA128B3D}" srcOrd="1" destOrd="0" presId="urn:microsoft.com/office/officeart/2005/8/layout/hList7#1"/>
    <dgm:cxn modelId="{EAFF5C1B-AD55-2D4C-BCDC-E85787C2F555}" type="presParOf" srcId="{87A3D1F3-3743-9144-A157-EC39CC82003B}" destId="{F08CAFC7-DB1A-8942-92CE-E1DA6DB2A320}" srcOrd="2" destOrd="0" presId="urn:microsoft.com/office/officeart/2005/8/layout/hList7#1"/>
    <dgm:cxn modelId="{D3A49318-970C-4B4B-A91B-7B50591A86BB}" type="presParOf" srcId="{F08CAFC7-DB1A-8942-92CE-E1DA6DB2A320}" destId="{04CFEE36-B2EE-0C46-85F9-51A7C903C102}" srcOrd="0" destOrd="0" presId="urn:microsoft.com/office/officeart/2005/8/layout/hList7#1"/>
    <dgm:cxn modelId="{8A88EF2B-8789-6F49-BC13-2605DF84CD04}" type="presParOf" srcId="{F08CAFC7-DB1A-8942-92CE-E1DA6DB2A320}" destId="{50EC5E98-1AE5-BF41-ADFF-6893E3DF8146}" srcOrd="1" destOrd="0" presId="urn:microsoft.com/office/officeart/2005/8/layout/hList7#1"/>
    <dgm:cxn modelId="{D0055A7D-F04E-0F48-800D-B082983B116F}" type="presParOf" srcId="{F08CAFC7-DB1A-8942-92CE-E1DA6DB2A320}" destId="{1D6F4710-12EC-F840-9970-A7FFEBDDDF31}" srcOrd="2" destOrd="0" presId="urn:microsoft.com/office/officeart/2005/8/layout/hList7#1"/>
    <dgm:cxn modelId="{2907BAC8-88BF-7E4E-9B9D-4014A9E70924}" type="presParOf" srcId="{F08CAFC7-DB1A-8942-92CE-E1DA6DB2A320}" destId="{EF4BF583-BC95-5341-8A08-D5AE2E6CCF27}" srcOrd="3" destOrd="0" presId="urn:microsoft.com/office/officeart/2005/8/layout/hList7#1"/>
    <dgm:cxn modelId="{77529D92-EE44-1048-996F-E413321250BA}" type="presParOf" srcId="{87A3D1F3-3743-9144-A157-EC39CC82003B}" destId="{81A1AF56-0066-CB42-BCD5-9F181259B8D4}" srcOrd="3" destOrd="0" presId="urn:microsoft.com/office/officeart/2005/8/layout/hList7#1"/>
    <dgm:cxn modelId="{BB40A0C9-8780-AE42-8EDC-6C47FA3B6428}" type="presParOf" srcId="{87A3D1F3-3743-9144-A157-EC39CC82003B}" destId="{462E7233-7E8C-D446-B2ED-74639D52F5F3}" srcOrd="4" destOrd="0" presId="urn:microsoft.com/office/officeart/2005/8/layout/hList7#1"/>
    <dgm:cxn modelId="{57F234C9-D6FC-054F-A9CD-7B933D9951C5}" type="presParOf" srcId="{462E7233-7E8C-D446-B2ED-74639D52F5F3}" destId="{840CDECE-F2D5-5847-A7C1-3FF857855077}" srcOrd="0" destOrd="0" presId="urn:microsoft.com/office/officeart/2005/8/layout/hList7#1"/>
    <dgm:cxn modelId="{4932D7F4-53D8-7A49-A8BE-D2CAF52210F1}" type="presParOf" srcId="{462E7233-7E8C-D446-B2ED-74639D52F5F3}" destId="{63385B65-84EE-D24B-8726-6A563D4A92C7}" srcOrd="1" destOrd="0" presId="urn:microsoft.com/office/officeart/2005/8/layout/hList7#1"/>
    <dgm:cxn modelId="{BD732C02-8B48-9B4C-B573-40DB31601220}" type="presParOf" srcId="{462E7233-7E8C-D446-B2ED-74639D52F5F3}" destId="{473385B7-ADDF-1249-8533-5788D4D46711}" srcOrd="2" destOrd="0" presId="urn:microsoft.com/office/officeart/2005/8/layout/hList7#1"/>
    <dgm:cxn modelId="{BA3BA581-4477-B54C-B1BB-7F4045E540BC}" type="presParOf" srcId="{462E7233-7E8C-D446-B2ED-74639D52F5F3}" destId="{32929994-5CCD-0947-9705-A97FE969061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C1B8A2-0278-934A-98FD-698C0C27A651}" type="doc">
      <dgm:prSet loTypeId="urn:microsoft.com/office/officeart/2005/8/layout/hList6" loCatId="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EA1A16B3-D3E4-C742-A4DB-CA00989829D6}">
      <dgm:prSet custT="1"/>
      <dgm:spPr/>
      <dgm:t>
        <a:bodyPr/>
        <a:lstStyle/>
        <a:p>
          <a:pPr rtl="0"/>
          <a:r>
            <a:rPr lang="es-ES_tradnl" sz="1800" dirty="0" smtClean="0"/>
            <a:t>El autor no demuestra su hipótesis central en las conclusiones</a:t>
          </a:r>
          <a:r>
            <a:rPr lang="es-ES_tradnl" sz="2400" dirty="0" smtClean="0"/>
            <a:t>.</a:t>
          </a:r>
          <a:endParaRPr lang="es-ES_tradnl" sz="2400" dirty="0"/>
        </a:p>
      </dgm:t>
    </dgm:pt>
    <dgm:pt modelId="{9542C492-D42C-4649-9E53-95B4FA370B35}" type="parTrans" cxnId="{2F25EE8B-6E39-9C44-9006-6F3CE79BBFC8}">
      <dgm:prSet/>
      <dgm:spPr/>
      <dgm:t>
        <a:bodyPr/>
        <a:lstStyle/>
        <a:p>
          <a:endParaRPr lang="es-ES"/>
        </a:p>
      </dgm:t>
    </dgm:pt>
    <dgm:pt modelId="{146FB8F6-50F2-9646-9955-A00B8651CE40}" type="sibTrans" cxnId="{2F25EE8B-6E39-9C44-9006-6F3CE79BBFC8}">
      <dgm:prSet/>
      <dgm:spPr/>
      <dgm:t>
        <a:bodyPr/>
        <a:lstStyle/>
        <a:p>
          <a:endParaRPr lang="es-ES"/>
        </a:p>
      </dgm:t>
    </dgm:pt>
    <dgm:pt modelId="{0F57250F-9F1D-C14E-AB63-3619EFF61168}">
      <dgm:prSet custT="1"/>
      <dgm:spPr/>
      <dgm:t>
        <a:bodyPr/>
        <a:lstStyle/>
        <a:p>
          <a:pPr rtl="0"/>
          <a:r>
            <a:rPr lang="es-ES_tradnl" sz="1800" dirty="0" smtClean="0"/>
            <a:t>Uno o algunos de los puntos principales no presentan enunciados de apoyo que los sostengan.</a:t>
          </a:r>
          <a:endParaRPr lang="es-ES_tradnl" sz="1800" dirty="0"/>
        </a:p>
      </dgm:t>
    </dgm:pt>
    <dgm:pt modelId="{55A49646-B146-CE42-B0F6-E9ECA7822C83}" type="parTrans" cxnId="{CD68E8C5-5C8D-8544-B9A6-C2C0F5342D5C}">
      <dgm:prSet/>
      <dgm:spPr/>
      <dgm:t>
        <a:bodyPr/>
        <a:lstStyle/>
        <a:p>
          <a:endParaRPr lang="es-ES"/>
        </a:p>
      </dgm:t>
    </dgm:pt>
    <dgm:pt modelId="{8A69C63A-CF07-F743-B491-9D284F168B99}" type="sibTrans" cxnId="{CD68E8C5-5C8D-8544-B9A6-C2C0F5342D5C}">
      <dgm:prSet/>
      <dgm:spPr/>
      <dgm:t>
        <a:bodyPr/>
        <a:lstStyle/>
        <a:p>
          <a:endParaRPr lang="es-ES"/>
        </a:p>
      </dgm:t>
    </dgm:pt>
    <dgm:pt modelId="{8ECE54DB-EA5F-DC49-BB1A-F539AF1789FE}" type="pres">
      <dgm:prSet presAssocID="{E2C1B8A2-0278-934A-98FD-698C0C27A6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56D046-6176-D14D-B9ED-6FA31B751043}" type="pres">
      <dgm:prSet presAssocID="{EA1A16B3-D3E4-C742-A4DB-CA00989829D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8EFB58-1160-F44D-8F78-CFCAF30CC010}" type="pres">
      <dgm:prSet presAssocID="{146FB8F6-50F2-9646-9955-A00B8651CE40}" presName="sibTrans" presStyleCnt="0"/>
      <dgm:spPr/>
    </dgm:pt>
    <dgm:pt modelId="{55A73B9D-1968-4E43-8A63-57FF15FEE5FF}" type="pres">
      <dgm:prSet presAssocID="{0F57250F-9F1D-C14E-AB63-3619EFF61168}" presName="node" presStyleLbl="node1" presStyleIdx="1" presStyleCnt="2" custLinFactNeighborX="14707" custLinFactNeighborY="45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3F0451-C263-6040-8117-D8948B1FBE44}" type="presOf" srcId="{E2C1B8A2-0278-934A-98FD-698C0C27A651}" destId="{8ECE54DB-EA5F-DC49-BB1A-F539AF1789FE}" srcOrd="0" destOrd="0" presId="urn:microsoft.com/office/officeart/2005/8/layout/hList6"/>
    <dgm:cxn modelId="{CD68E8C5-5C8D-8544-B9A6-C2C0F5342D5C}" srcId="{E2C1B8A2-0278-934A-98FD-698C0C27A651}" destId="{0F57250F-9F1D-C14E-AB63-3619EFF61168}" srcOrd="1" destOrd="0" parTransId="{55A49646-B146-CE42-B0F6-E9ECA7822C83}" sibTransId="{8A69C63A-CF07-F743-B491-9D284F168B99}"/>
    <dgm:cxn modelId="{4C8371EF-3BFA-4048-8A12-2B6B688062FC}" type="presOf" srcId="{EA1A16B3-D3E4-C742-A4DB-CA00989829D6}" destId="{4E56D046-6176-D14D-B9ED-6FA31B751043}" srcOrd="0" destOrd="0" presId="urn:microsoft.com/office/officeart/2005/8/layout/hList6"/>
    <dgm:cxn modelId="{7601221F-7D71-7146-9E99-B8F6CA527084}" type="presOf" srcId="{0F57250F-9F1D-C14E-AB63-3619EFF61168}" destId="{55A73B9D-1968-4E43-8A63-57FF15FEE5FF}" srcOrd="0" destOrd="0" presId="urn:microsoft.com/office/officeart/2005/8/layout/hList6"/>
    <dgm:cxn modelId="{2F25EE8B-6E39-9C44-9006-6F3CE79BBFC8}" srcId="{E2C1B8A2-0278-934A-98FD-698C0C27A651}" destId="{EA1A16B3-D3E4-C742-A4DB-CA00989829D6}" srcOrd="0" destOrd="0" parTransId="{9542C492-D42C-4649-9E53-95B4FA370B35}" sibTransId="{146FB8F6-50F2-9646-9955-A00B8651CE40}"/>
    <dgm:cxn modelId="{18AFA451-D536-B442-85D5-45166086FBCB}" type="presParOf" srcId="{8ECE54DB-EA5F-DC49-BB1A-F539AF1789FE}" destId="{4E56D046-6176-D14D-B9ED-6FA31B751043}" srcOrd="0" destOrd="0" presId="urn:microsoft.com/office/officeart/2005/8/layout/hList6"/>
    <dgm:cxn modelId="{E58D1B60-FCF0-5045-9A0A-CFA0BDC44682}" type="presParOf" srcId="{8ECE54DB-EA5F-DC49-BB1A-F539AF1789FE}" destId="{548EFB58-1160-F44D-8F78-CFCAF30CC010}" srcOrd="1" destOrd="0" presId="urn:microsoft.com/office/officeart/2005/8/layout/hList6"/>
    <dgm:cxn modelId="{CF38D9FC-6B4A-894C-B909-9434EBCD87FD}" type="presParOf" srcId="{8ECE54DB-EA5F-DC49-BB1A-F539AF1789FE}" destId="{55A73B9D-1968-4E43-8A63-57FF15FEE5F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7975C5-AFA3-3643-9897-D14F94157C93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C4BE2C55-461C-0541-848F-53BAC98B06BE}">
      <dgm:prSet/>
      <dgm:spPr/>
      <dgm:t>
        <a:bodyPr/>
        <a:lstStyle/>
        <a:p>
          <a:pPr rtl="0"/>
          <a:r>
            <a:rPr lang="fr-FR" smtClean="0"/>
            <a:t>Un resumen</a:t>
          </a:r>
          <a:endParaRPr lang="fr-FR"/>
        </a:p>
      </dgm:t>
    </dgm:pt>
    <dgm:pt modelId="{7A7EF972-7502-F442-AE5C-2AC01AC5E63A}" type="parTrans" cxnId="{960CFA3E-6524-944E-B315-E220C995AD9D}">
      <dgm:prSet/>
      <dgm:spPr/>
      <dgm:t>
        <a:bodyPr/>
        <a:lstStyle/>
        <a:p>
          <a:endParaRPr lang="es-ES"/>
        </a:p>
      </dgm:t>
    </dgm:pt>
    <dgm:pt modelId="{CF32DA83-E685-8C4D-AC45-9AA90E6DA726}" type="sibTrans" cxnId="{960CFA3E-6524-944E-B315-E220C995AD9D}">
      <dgm:prSet/>
      <dgm:spPr/>
      <dgm:t>
        <a:bodyPr/>
        <a:lstStyle/>
        <a:p>
          <a:endParaRPr lang="es-ES"/>
        </a:p>
      </dgm:t>
    </dgm:pt>
    <dgm:pt modelId="{7A6C153A-5BB5-BD41-AC34-A952FCB22FAF}">
      <dgm:prSet/>
      <dgm:spPr/>
      <dgm:t>
        <a:bodyPr/>
        <a:lstStyle/>
        <a:p>
          <a:pPr rtl="0"/>
          <a:r>
            <a:rPr lang="fr-FR" dirty="0" smtClean="0"/>
            <a:t>Un </a:t>
          </a:r>
          <a:r>
            <a:rPr lang="fr-FR" dirty="0" err="1" smtClean="0"/>
            <a:t>esquema</a:t>
          </a:r>
          <a:endParaRPr lang="fr-FR" dirty="0"/>
        </a:p>
      </dgm:t>
    </dgm:pt>
    <dgm:pt modelId="{657C04A9-06DA-1544-B70D-6AF653B09272}" type="parTrans" cxnId="{AD4F8312-C22E-1242-A0DA-1D50B2D3A4C3}">
      <dgm:prSet/>
      <dgm:spPr/>
      <dgm:t>
        <a:bodyPr/>
        <a:lstStyle/>
        <a:p>
          <a:endParaRPr lang="es-ES"/>
        </a:p>
      </dgm:t>
    </dgm:pt>
    <dgm:pt modelId="{B5C252E2-CE19-1840-907F-C6A5835CD504}" type="sibTrans" cxnId="{AD4F8312-C22E-1242-A0DA-1D50B2D3A4C3}">
      <dgm:prSet/>
      <dgm:spPr/>
      <dgm:t>
        <a:bodyPr/>
        <a:lstStyle/>
        <a:p>
          <a:endParaRPr lang="es-ES"/>
        </a:p>
      </dgm:t>
    </dgm:pt>
    <dgm:pt modelId="{E9F0F0B7-135B-DF45-B5B2-02CFFA78FEE8}">
      <dgm:prSet/>
      <dgm:spPr/>
      <dgm:t>
        <a:bodyPr/>
        <a:lstStyle/>
        <a:p>
          <a:pPr rtl="0"/>
          <a:r>
            <a:rPr lang="es-ES_tradnl" smtClean="0"/>
            <a:t>Un cuadro sinóptico</a:t>
          </a:r>
          <a:endParaRPr lang="es-ES_tradnl"/>
        </a:p>
      </dgm:t>
    </dgm:pt>
    <dgm:pt modelId="{019BA00F-F025-4B4E-B7AE-E9CCC0DEE2CB}" type="parTrans" cxnId="{7A4A8530-EC38-5846-A9EC-8BCFA4873739}">
      <dgm:prSet/>
      <dgm:spPr/>
      <dgm:t>
        <a:bodyPr/>
        <a:lstStyle/>
        <a:p>
          <a:endParaRPr lang="es-ES"/>
        </a:p>
      </dgm:t>
    </dgm:pt>
    <dgm:pt modelId="{F7E695CA-3508-6845-8788-422D3CB53ABB}" type="sibTrans" cxnId="{7A4A8530-EC38-5846-A9EC-8BCFA4873739}">
      <dgm:prSet/>
      <dgm:spPr/>
      <dgm:t>
        <a:bodyPr/>
        <a:lstStyle/>
        <a:p>
          <a:endParaRPr lang="es-ES"/>
        </a:p>
      </dgm:t>
    </dgm:pt>
    <dgm:pt modelId="{E0A6C077-6887-7440-8FF9-7B2B4FAF7D6E}">
      <dgm:prSet/>
      <dgm:spPr/>
      <dgm:t>
        <a:bodyPr/>
        <a:lstStyle/>
        <a:p>
          <a:pPr rtl="0"/>
          <a:r>
            <a:rPr lang="ro-RO" smtClean="0"/>
            <a:t>Un mapa conceptual</a:t>
          </a:r>
          <a:endParaRPr lang="ro-RO"/>
        </a:p>
      </dgm:t>
    </dgm:pt>
    <dgm:pt modelId="{6CCFA71F-F27C-0C4C-AAD0-CCCF8D47F863}" type="parTrans" cxnId="{55992F9B-C70F-5E43-BAE5-B8B5ABC3543B}">
      <dgm:prSet/>
      <dgm:spPr/>
      <dgm:t>
        <a:bodyPr/>
        <a:lstStyle/>
        <a:p>
          <a:endParaRPr lang="es-ES"/>
        </a:p>
      </dgm:t>
    </dgm:pt>
    <dgm:pt modelId="{6B644282-6AEA-5C46-8BDC-0B8AA024DD9B}" type="sibTrans" cxnId="{55992F9B-C70F-5E43-BAE5-B8B5ABC3543B}">
      <dgm:prSet/>
      <dgm:spPr/>
      <dgm:t>
        <a:bodyPr/>
        <a:lstStyle/>
        <a:p>
          <a:endParaRPr lang="es-ES"/>
        </a:p>
      </dgm:t>
    </dgm:pt>
    <dgm:pt modelId="{27498EDA-D223-FA46-93F1-4CA990DE16BF}">
      <dgm:prSet/>
      <dgm:spPr/>
      <dgm:t>
        <a:bodyPr/>
        <a:lstStyle/>
        <a:p>
          <a:pPr rtl="0"/>
          <a:r>
            <a:rPr lang="fr-FR" smtClean="0"/>
            <a:t>Un mapa mental</a:t>
          </a:r>
          <a:endParaRPr lang="fr-FR"/>
        </a:p>
      </dgm:t>
    </dgm:pt>
    <dgm:pt modelId="{8718C018-F681-2C4A-8B86-665B248A6A72}" type="parTrans" cxnId="{865F6CD3-C390-FC40-8F2B-FE2E7C23A60C}">
      <dgm:prSet/>
      <dgm:spPr/>
      <dgm:t>
        <a:bodyPr/>
        <a:lstStyle/>
        <a:p>
          <a:endParaRPr lang="es-ES"/>
        </a:p>
      </dgm:t>
    </dgm:pt>
    <dgm:pt modelId="{54E1F7DD-F0FC-CB46-AF44-ACDFCB132F4E}" type="sibTrans" cxnId="{865F6CD3-C390-FC40-8F2B-FE2E7C23A60C}">
      <dgm:prSet/>
      <dgm:spPr/>
      <dgm:t>
        <a:bodyPr/>
        <a:lstStyle/>
        <a:p>
          <a:endParaRPr lang="es-ES"/>
        </a:p>
      </dgm:t>
    </dgm:pt>
    <dgm:pt modelId="{360722EB-115E-B64B-AB95-0D1EBCEAAD31}" type="pres">
      <dgm:prSet presAssocID="{C27975C5-AFA3-3643-9897-D14F94157C9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4538118-5A5A-644C-B106-E9137D674674}" type="pres">
      <dgm:prSet presAssocID="{C4BE2C55-461C-0541-848F-53BAC98B06BE}" presName="thickLine" presStyleLbl="alignNode1" presStyleIdx="0" presStyleCnt="5"/>
      <dgm:spPr/>
    </dgm:pt>
    <dgm:pt modelId="{723E75C9-64A6-6C4D-B48B-BE8ABFDFC45A}" type="pres">
      <dgm:prSet presAssocID="{C4BE2C55-461C-0541-848F-53BAC98B06BE}" presName="horz1" presStyleCnt="0"/>
      <dgm:spPr/>
    </dgm:pt>
    <dgm:pt modelId="{D6046CE8-B958-3640-9C97-4E2AAB7C18DC}" type="pres">
      <dgm:prSet presAssocID="{C4BE2C55-461C-0541-848F-53BAC98B06BE}" presName="tx1" presStyleLbl="revTx" presStyleIdx="0" presStyleCnt="5"/>
      <dgm:spPr/>
      <dgm:t>
        <a:bodyPr/>
        <a:lstStyle/>
        <a:p>
          <a:endParaRPr lang="es-MX"/>
        </a:p>
      </dgm:t>
    </dgm:pt>
    <dgm:pt modelId="{6D160ED6-51EE-DE4D-BA6B-6A31821EB36F}" type="pres">
      <dgm:prSet presAssocID="{C4BE2C55-461C-0541-848F-53BAC98B06BE}" presName="vert1" presStyleCnt="0"/>
      <dgm:spPr/>
    </dgm:pt>
    <dgm:pt modelId="{1E51B534-62BF-3646-9D9D-51C0C0D12096}" type="pres">
      <dgm:prSet presAssocID="{7A6C153A-5BB5-BD41-AC34-A952FCB22FAF}" presName="thickLine" presStyleLbl="alignNode1" presStyleIdx="1" presStyleCnt="5"/>
      <dgm:spPr/>
    </dgm:pt>
    <dgm:pt modelId="{49BF0E6C-559A-124A-ABDF-627B7BEAB897}" type="pres">
      <dgm:prSet presAssocID="{7A6C153A-5BB5-BD41-AC34-A952FCB22FAF}" presName="horz1" presStyleCnt="0"/>
      <dgm:spPr/>
    </dgm:pt>
    <dgm:pt modelId="{47F1789D-60A0-D644-BA14-2ECE315CDF30}" type="pres">
      <dgm:prSet presAssocID="{7A6C153A-5BB5-BD41-AC34-A952FCB22FAF}" presName="tx1" presStyleLbl="revTx" presStyleIdx="1" presStyleCnt="5"/>
      <dgm:spPr/>
      <dgm:t>
        <a:bodyPr/>
        <a:lstStyle/>
        <a:p>
          <a:endParaRPr lang="es-MX"/>
        </a:p>
      </dgm:t>
    </dgm:pt>
    <dgm:pt modelId="{F52173AE-2A20-F34A-A3ED-1A74C396163B}" type="pres">
      <dgm:prSet presAssocID="{7A6C153A-5BB5-BD41-AC34-A952FCB22FAF}" presName="vert1" presStyleCnt="0"/>
      <dgm:spPr/>
    </dgm:pt>
    <dgm:pt modelId="{661517B6-0D08-7E43-81D5-5478A4C87AF4}" type="pres">
      <dgm:prSet presAssocID="{E9F0F0B7-135B-DF45-B5B2-02CFFA78FEE8}" presName="thickLine" presStyleLbl="alignNode1" presStyleIdx="2" presStyleCnt="5"/>
      <dgm:spPr/>
    </dgm:pt>
    <dgm:pt modelId="{7EC10DB8-1BFA-1245-8362-E3C1676EDE8D}" type="pres">
      <dgm:prSet presAssocID="{E9F0F0B7-135B-DF45-B5B2-02CFFA78FEE8}" presName="horz1" presStyleCnt="0"/>
      <dgm:spPr/>
    </dgm:pt>
    <dgm:pt modelId="{E794DA4C-8C1C-7E4F-97AF-64F76F76341B}" type="pres">
      <dgm:prSet presAssocID="{E9F0F0B7-135B-DF45-B5B2-02CFFA78FEE8}" presName="tx1" presStyleLbl="revTx" presStyleIdx="2" presStyleCnt="5"/>
      <dgm:spPr/>
      <dgm:t>
        <a:bodyPr/>
        <a:lstStyle/>
        <a:p>
          <a:endParaRPr lang="es-MX"/>
        </a:p>
      </dgm:t>
    </dgm:pt>
    <dgm:pt modelId="{79B26D3C-772C-5644-9E14-065409F75757}" type="pres">
      <dgm:prSet presAssocID="{E9F0F0B7-135B-DF45-B5B2-02CFFA78FEE8}" presName="vert1" presStyleCnt="0"/>
      <dgm:spPr/>
    </dgm:pt>
    <dgm:pt modelId="{42A14B51-8C3D-E048-AB61-C2486B218F93}" type="pres">
      <dgm:prSet presAssocID="{E0A6C077-6887-7440-8FF9-7B2B4FAF7D6E}" presName="thickLine" presStyleLbl="alignNode1" presStyleIdx="3" presStyleCnt="5"/>
      <dgm:spPr/>
    </dgm:pt>
    <dgm:pt modelId="{AC278169-0D44-0044-BACD-B2CEAA6CF4A6}" type="pres">
      <dgm:prSet presAssocID="{E0A6C077-6887-7440-8FF9-7B2B4FAF7D6E}" presName="horz1" presStyleCnt="0"/>
      <dgm:spPr/>
    </dgm:pt>
    <dgm:pt modelId="{77A792D0-CB36-B34A-AB40-CE5A77F2642D}" type="pres">
      <dgm:prSet presAssocID="{E0A6C077-6887-7440-8FF9-7B2B4FAF7D6E}" presName="tx1" presStyleLbl="revTx" presStyleIdx="3" presStyleCnt="5"/>
      <dgm:spPr/>
      <dgm:t>
        <a:bodyPr/>
        <a:lstStyle/>
        <a:p>
          <a:endParaRPr lang="es-MX"/>
        </a:p>
      </dgm:t>
    </dgm:pt>
    <dgm:pt modelId="{4311B55F-FEF3-8A47-A1D4-84674FCB8429}" type="pres">
      <dgm:prSet presAssocID="{E0A6C077-6887-7440-8FF9-7B2B4FAF7D6E}" presName="vert1" presStyleCnt="0"/>
      <dgm:spPr/>
    </dgm:pt>
    <dgm:pt modelId="{F9D5B76E-7D99-0246-BE84-B60DE410ACDF}" type="pres">
      <dgm:prSet presAssocID="{27498EDA-D223-FA46-93F1-4CA990DE16BF}" presName="thickLine" presStyleLbl="alignNode1" presStyleIdx="4" presStyleCnt="5"/>
      <dgm:spPr/>
    </dgm:pt>
    <dgm:pt modelId="{EC8D77B8-D4B1-6946-947F-F0F31C722C3A}" type="pres">
      <dgm:prSet presAssocID="{27498EDA-D223-FA46-93F1-4CA990DE16BF}" presName="horz1" presStyleCnt="0"/>
      <dgm:spPr/>
    </dgm:pt>
    <dgm:pt modelId="{2414CE30-4DA9-C44D-B411-FC55CAB9BD22}" type="pres">
      <dgm:prSet presAssocID="{27498EDA-D223-FA46-93F1-4CA990DE16BF}" presName="tx1" presStyleLbl="revTx" presStyleIdx="4" presStyleCnt="5"/>
      <dgm:spPr/>
      <dgm:t>
        <a:bodyPr/>
        <a:lstStyle/>
        <a:p>
          <a:endParaRPr lang="es-MX"/>
        </a:p>
      </dgm:t>
    </dgm:pt>
    <dgm:pt modelId="{C3857D91-DBFC-E349-B61E-C53D589D713B}" type="pres">
      <dgm:prSet presAssocID="{27498EDA-D223-FA46-93F1-4CA990DE16BF}" presName="vert1" presStyleCnt="0"/>
      <dgm:spPr/>
    </dgm:pt>
  </dgm:ptLst>
  <dgm:cxnLst>
    <dgm:cxn modelId="{DC0AA60D-9B68-C647-8F6A-7A6F4AD2FBB5}" type="presOf" srcId="{27498EDA-D223-FA46-93F1-4CA990DE16BF}" destId="{2414CE30-4DA9-C44D-B411-FC55CAB9BD22}" srcOrd="0" destOrd="0" presId="urn:microsoft.com/office/officeart/2008/layout/LinedList"/>
    <dgm:cxn modelId="{67C13BC6-D31F-8C41-A2A0-D6323C563219}" type="presOf" srcId="{E9F0F0B7-135B-DF45-B5B2-02CFFA78FEE8}" destId="{E794DA4C-8C1C-7E4F-97AF-64F76F76341B}" srcOrd="0" destOrd="0" presId="urn:microsoft.com/office/officeart/2008/layout/LinedList"/>
    <dgm:cxn modelId="{E6358264-DB47-B543-A82D-CA7B8E88DE0E}" type="presOf" srcId="{E0A6C077-6887-7440-8FF9-7B2B4FAF7D6E}" destId="{77A792D0-CB36-B34A-AB40-CE5A77F2642D}" srcOrd="0" destOrd="0" presId="urn:microsoft.com/office/officeart/2008/layout/LinedList"/>
    <dgm:cxn modelId="{647226A2-A695-E745-8FD4-BAFFAF89C60F}" type="presOf" srcId="{7A6C153A-5BB5-BD41-AC34-A952FCB22FAF}" destId="{47F1789D-60A0-D644-BA14-2ECE315CDF30}" srcOrd="0" destOrd="0" presId="urn:microsoft.com/office/officeart/2008/layout/LinedList"/>
    <dgm:cxn modelId="{03430729-E0E3-B540-BD9D-F27706BDF774}" type="presOf" srcId="{C4BE2C55-461C-0541-848F-53BAC98B06BE}" destId="{D6046CE8-B958-3640-9C97-4E2AAB7C18DC}" srcOrd="0" destOrd="0" presId="urn:microsoft.com/office/officeart/2008/layout/LinedList"/>
    <dgm:cxn modelId="{960CFA3E-6524-944E-B315-E220C995AD9D}" srcId="{C27975C5-AFA3-3643-9897-D14F94157C93}" destId="{C4BE2C55-461C-0541-848F-53BAC98B06BE}" srcOrd="0" destOrd="0" parTransId="{7A7EF972-7502-F442-AE5C-2AC01AC5E63A}" sibTransId="{CF32DA83-E685-8C4D-AC45-9AA90E6DA726}"/>
    <dgm:cxn modelId="{865F6CD3-C390-FC40-8F2B-FE2E7C23A60C}" srcId="{C27975C5-AFA3-3643-9897-D14F94157C93}" destId="{27498EDA-D223-FA46-93F1-4CA990DE16BF}" srcOrd="4" destOrd="0" parTransId="{8718C018-F681-2C4A-8B86-665B248A6A72}" sibTransId="{54E1F7DD-F0FC-CB46-AF44-ACDFCB132F4E}"/>
    <dgm:cxn modelId="{738DE457-5687-824F-955F-CA96422BFF36}" type="presOf" srcId="{C27975C5-AFA3-3643-9897-D14F94157C93}" destId="{360722EB-115E-B64B-AB95-0D1EBCEAAD31}" srcOrd="0" destOrd="0" presId="urn:microsoft.com/office/officeart/2008/layout/LinedList"/>
    <dgm:cxn modelId="{55992F9B-C70F-5E43-BAE5-B8B5ABC3543B}" srcId="{C27975C5-AFA3-3643-9897-D14F94157C93}" destId="{E0A6C077-6887-7440-8FF9-7B2B4FAF7D6E}" srcOrd="3" destOrd="0" parTransId="{6CCFA71F-F27C-0C4C-AAD0-CCCF8D47F863}" sibTransId="{6B644282-6AEA-5C46-8BDC-0B8AA024DD9B}"/>
    <dgm:cxn modelId="{AD4F8312-C22E-1242-A0DA-1D50B2D3A4C3}" srcId="{C27975C5-AFA3-3643-9897-D14F94157C93}" destId="{7A6C153A-5BB5-BD41-AC34-A952FCB22FAF}" srcOrd="1" destOrd="0" parTransId="{657C04A9-06DA-1544-B70D-6AF653B09272}" sibTransId="{B5C252E2-CE19-1840-907F-C6A5835CD504}"/>
    <dgm:cxn modelId="{7A4A8530-EC38-5846-A9EC-8BCFA4873739}" srcId="{C27975C5-AFA3-3643-9897-D14F94157C93}" destId="{E9F0F0B7-135B-DF45-B5B2-02CFFA78FEE8}" srcOrd="2" destOrd="0" parTransId="{019BA00F-F025-4B4E-B7AE-E9CCC0DEE2CB}" sibTransId="{F7E695CA-3508-6845-8788-422D3CB53ABB}"/>
    <dgm:cxn modelId="{417E4A2C-7911-7C4F-929E-BC0BB1883D68}" type="presParOf" srcId="{360722EB-115E-B64B-AB95-0D1EBCEAAD31}" destId="{94538118-5A5A-644C-B106-E9137D674674}" srcOrd="0" destOrd="0" presId="urn:microsoft.com/office/officeart/2008/layout/LinedList"/>
    <dgm:cxn modelId="{52A3E74D-256E-8C4B-B500-90DF86A51384}" type="presParOf" srcId="{360722EB-115E-B64B-AB95-0D1EBCEAAD31}" destId="{723E75C9-64A6-6C4D-B48B-BE8ABFDFC45A}" srcOrd="1" destOrd="0" presId="urn:microsoft.com/office/officeart/2008/layout/LinedList"/>
    <dgm:cxn modelId="{550ECF7D-4A76-CC48-B554-89EC586CE17D}" type="presParOf" srcId="{723E75C9-64A6-6C4D-B48B-BE8ABFDFC45A}" destId="{D6046CE8-B958-3640-9C97-4E2AAB7C18DC}" srcOrd="0" destOrd="0" presId="urn:microsoft.com/office/officeart/2008/layout/LinedList"/>
    <dgm:cxn modelId="{D70C19C9-7538-BC42-A72D-51223C9E32FA}" type="presParOf" srcId="{723E75C9-64A6-6C4D-B48B-BE8ABFDFC45A}" destId="{6D160ED6-51EE-DE4D-BA6B-6A31821EB36F}" srcOrd="1" destOrd="0" presId="urn:microsoft.com/office/officeart/2008/layout/LinedList"/>
    <dgm:cxn modelId="{B0129550-E07A-5447-806E-EA305A98ABBB}" type="presParOf" srcId="{360722EB-115E-B64B-AB95-0D1EBCEAAD31}" destId="{1E51B534-62BF-3646-9D9D-51C0C0D12096}" srcOrd="2" destOrd="0" presId="urn:microsoft.com/office/officeart/2008/layout/LinedList"/>
    <dgm:cxn modelId="{F65C34AA-BA9D-5F40-A396-023A9F5DBCDC}" type="presParOf" srcId="{360722EB-115E-B64B-AB95-0D1EBCEAAD31}" destId="{49BF0E6C-559A-124A-ABDF-627B7BEAB897}" srcOrd="3" destOrd="0" presId="urn:microsoft.com/office/officeart/2008/layout/LinedList"/>
    <dgm:cxn modelId="{C553C35B-2FC1-B44A-B9C4-C6A185DFBA5D}" type="presParOf" srcId="{49BF0E6C-559A-124A-ABDF-627B7BEAB897}" destId="{47F1789D-60A0-D644-BA14-2ECE315CDF30}" srcOrd="0" destOrd="0" presId="urn:microsoft.com/office/officeart/2008/layout/LinedList"/>
    <dgm:cxn modelId="{74B9C310-D0B0-CC44-BD90-0C7CD78FEA8E}" type="presParOf" srcId="{49BF0E6C-559A-124A-ABDF-627B7BEAB897}" destId="{F52173AE-2A20-F34A-A3ED-1A74C396163B}" srcOrd="1" destOrd="0" presId="urn:microsoft.com/office/officeart/2008/layout/LinedList"/>
    <dgm:cxn modelId="{D7CE245A-3B16-104F-BCAB-ADFB3F8D96DE}" type="presParOf" srcId="{360722EB-115E-B64B-AB95-0D1EBCEAAD31}" destId="{661517B6-0D08-7E43-81D5-5478A4C87AF4}" srcOrd="4" destOrd="0" presId="urn:microsoft.com/office/officeart/2008/layout/LinedList"/>
    <dgm:cxn modelId="{C22A758A-DBCE-CC4F-A805-BFE81B146E47}" type="presParOf" srcId="{360722EB-115E-B64B-AB95-0D1EBCEAAD31}" destId="{7EC10DB8-1BFA-1245-8362-E3C1676EDE8D}" srcOrd="5" destOrd="0" presId="urn:microsoft.com/office/officeart/2008/layout/LinedList"/>
    <dgm:cxn modelId="{4DE5D901-9515-774F-8B26-735C3923787B}" type="presParOf" srcId="{7EC10DB8-1BFA-1245-8362-E3C1676EDE8D}" destId="{E794DA4C-8C1C-7E4F-97AF-64F76F76341B}" srcOrd="0" destOrd="0" presId="urn:microsoft.com/office/officeart/2008/layout/LinedList"/>
    <dgm:cxn modelId="{28E72493-3061-A644-B98E-16A34EECD2E6}" type="presParOf" srcId="{7EC10DB8-1BFA-1245-8362-E3C1676EDE8D}" destId="{79B26D3C-772C-5644-9E14-065409F75757}" srcOrd="1" destOrd="0" presId="urn:microsoft.com/office/officeart/2008/layout/LinedList"/>
    <dgm:cxn modelId="{CFB443ED-1E2F-F94E-84C4-4BAD98506A6F}" type="presParOf" srcId="{360722EB-115E-B64B-AB95-0D1EBCEAAD31}" destId="{42A14B51-8C3D-E048-AB61-C2486B218F93}" srcOrd="6" destOrd="0" presId="urn:microsoft.com/office/officeart/2008/layout/LinedList"/>
    <dgm:cxn modelId="{67B0F191-BFBA-4748-AD9B-FA33B39CA193}" type="presParOf" srcId="{360722EB-115E-B64B-AB95-0D1EBCEAAD31}" destId="{AC278169-0D44-0044-BACD-B2CEAA6CF4A6}" srcOrd="7" destOrd="0" presId="urn:microsoft.com/office/officeart/2008/layout/LinedList"/>
    <dgm:cxn modelId="{89410666-29B9-F44F-BE52-461763EDA345}" type="presParOf" srcId="{AC278169-0D44-0044-BACD-B2CEAA6CF4A6}" destId="{77A792D0-CB36-B34A-AB40-CE5A77F2642D}" srcOrd="0" destOrd="0" presId="urn:microsoft.com/office/officeart/2008/layout/LinedList"/>
    <dgm:cxn modelId="{CEBC6387-2B93-3849-A2BA-41050C0DF948}" type="presParOf" srcId="{AC278169-0D44-0044-BACD-B2CEAA6CF4A6}" destId="{4311B55F-FEF3-8A47-A1D4-84674FCB8429}" srcOrd="1" destOrd="0" presId="urn:microsoft.com/office/officeart/2008/layout/LinedList"/>
    <dgm:cxn modelId="{DF90CCFC-EA85-5040-B4C1-E1C6EF57D9F2}" type="presParOf" srcId="{360722EB-115E-B64B-AB95-0D1EBCEAAD31}" destId="{F9D5B76E-7D99-0246-BE84-B60DE410ACDF}" srcOrd="8" destOrd="0" presId="urn:microsoft.com/office/officeart/2008/layout/LinedList"/>
    <dgm:cxn modelId="{7D653109-71B2-B043-9FC1-60569A6851E1}" type="presParOf" srcId="{360722EB-115E-B64B-AB95-0D1EBCEAAD31}" destId="{EC8D77B8-D4B1-6946-947F-F0F31C722C3A}" srcOrd="9" destOrd="0" presId="urn:microsoft.com/office/officeart/2008/layout/LinedList"/>
    <dgm:cxn modelId="{B182F37E-0182-0242-B08B-78E378EF2049}" type="presParOf" srcId="{EC8D77B8-D4B1-6946-947F-F0F31C722C3A}" destId="{2414CE30-4DA9-C44D-B411-FC55CAB9BD22}" srcOrd="0" destOrd="0" presId="urn:microsoft.com/office/officeart/2008/layout/LinedList"/>
    <dgm:cxn modelId="{EA0F21D6-5F0B-4E4E-917A-A0FA586E233A}" type="presParOf" srcId="{EC8D77B8-D4B1-6946-947F-F0F31C722C3A}" destId="{C3857D91-DBFC-E349-B61E-C53D589D71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FEF23E-A317-0449-AEBE-EB820D16E6AA}" type="doc">
      <dgm:prSet loTypeId="urn:microsoft.com/office/officeart/2005/8/layout/chevron1" loCatId="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AA61F103-1BE8-F14F-BB8F-95DFD4B176E4}">
      <dgm:prSet/>
      <dgm:spPr/>
      <dgm:t>
        <a:bodyPr/>
        <a:lstStyle/>
        <a:p>
          <a:pPr rtl="0"/>
          <a:r>
            <a:rPr lang="es-ES_tradnl" smtClean="0"/>
            <a:t>1. Orden en las ideas </a:t>
          </a:r>
          <a:endParaRPr lang="es-ES_tradnl"/>
        </a:p>
      </dgm:t>
    </dgm:pt>
    <dgm:pt modelId="{E86D4D89-6544-4B4E-8945-14AA6A2F1AF7}" type="parTrans" cxnId="{32091E18-223D-E74D-8FE2-EBC4EEE91B20}">
      <dgm:prSet/>
      <dgm:spPr/>
      <dgm:t>
        <a:bodyPr/>
        <a:lstStyle/>
        <a:p>
          <a:endParaRPr lang="es-ES"/>
        </a:p>
      </dgm:t>
    </dgm:pt>
    <dgm:pt modelId="{C218853D-FB86-9743-A62F-952672D0AD09}" type="sibTrans" cxnId="{32091E18-223D-E74D-8FE2-EBC4EEE91B20}">
      <dgm:prSet/>
      <dgm:spPr/>
      <dgm:t>
        <a:bodyPr/>
        <a:lstStyle/>
        <a:p>
          <a:endParaRPr lang="es-ES"/>
        </a:p>
      </dgm:t>
    </dgm:pt>
    <dgm:pt modelId="{7B99625A-03C3-564A-B606-DC33952FAB47}">
      <dgm:prSet/>
      <dgm:spPr/>
      <dgm:t>
        <a:bodyPr/>
        <a:lstStyle/>
        <a:p>
          <a:pPr rtl="0"/>
          <a:r>
            <a:rPr lang="pt-BR" smtClean="0"/>
            <a:t>2. Claridad</a:t>
          </a:r>
          <a:endParaRPr lang="pt-BR"/>
        </a:p>
      </dgm:t>
    </dgm:pt>
    <dgm:pt modelId="{5DFFDDAA-BAF2-C040-AE67-9E39D5B7FCB8}" type="parTrans" cxnId="{5AFBD54D-D9FE-9A40-B90A-E25AD4FC61BF}">
      <dgm:prSet/>
      <dgm:spPr/>
      <dgm:t>
        <a:bodyPr/>
        <a:lstStyle/>
        <a:p>
          <a:endParaRPr lang="es-ES"/>
        </a:p>
      </dgm:t>
    </dgm:pt>
    <dgm:pt modelId="{AAFB4874-1CAC-7E44-9B85-F877C03FB56F}" type="sibTrans" cxnId="{5AFBD54D-D9FE-9A40-B90A-E25AD4FC61BF}">
      <dgm:prSet/>
      <dgm:spPr/>
      <dgm:t>
        <a:bodyPr/>
        <a:lstStyle/>
        <a:p>
          <a:endParaRPr lang="es-ES"/>
        </a:p>
      </dgm:t>
    </dgm:pt>
    <dgm:pt modelId="{6F8900E8-1ED0-CB47-B011-A746C4491585}">
      <dgm:prSet/>
      <dgm:spPr/>
      <dgm:t>
        <a:bodyPr/>
        <a:lstStyle/>
        <a:p>
          <a:pPr rtl="0"/>
          <a:r>
            <a:rPr lang="es-ES_tradnl" smtClean="0"/>
            <a:t>3. Concisión </a:t>
          </a:r>
          <a:endParaRPr lang="es-ES_tradnl"/>
        </a:p>
      </dgm:t>
    </dgm:pt>
    <dgm:pt modelId="{CE718D08-C869-094B-9844-5A7E9ECED9B1}" type="parTrans" cxnId="{646E005B-90EF-4440-B6DE-B145E22EC8F0}">
      <dgm:prSet/>
      <dgm:spPr/>
      <dgm:t>
        <a:bodyPr/>
        <a:lstStyle/>
        <a:p>
          <a:endParaRPr lang="es-ES"/>
        </a:p>
      </dgm:t>
    </dgm:pt>
    <dgm:pt modelId="{2B1A36B1-A607-A54B-8DCD-9BF5991C67B3}" type="sibTrans" cxnId="{646E005B-90EF-4440-B6DE-B145E22EC8F0}">
      <dgm:prSet/>
      <dgm:spPr/>
      <dgm:t>
        <a:bodyPr/>
        <a:lstStyle/>
        <a:p>
          <a:endParaRPr lang="es-ES"/>
        </a:p>
      </dgm:t>
    </dgm:pt>
    <dgm:pt modelId="{665674DF-77BE-6743-BA56-20E86E9D5C25}">
      <dgm:prSet/>
      <dgm:spPr/>
      <dgm:t>
        <a:bodyPr/>
        <a:lstStyle/>
        <a:p>
          <a:pPr rtl="0"/>
          <a:r>
            <a:rPr lang="it-IT" smtClean="0"/>
            <a:t>4. Tono personal </a:t>
          </a:r>
          <a:endParaRPr lang="it-IT"/>
        </a:p>
      </dgm:t>
    </dgm:pt>
    <dgm:pt modelId="{4FA85BCA-C974-1641-B051-DFFAA1C72830}" type="parTrans" cxnId="{941F96AC-A1C4-3E4B-B1E9-650A75139494}">
      <dgm:prSet/>
      <dgm:spPr/>
      <dgm:t>
        <a:bodyPr/>
        <a:lstStyle/>
        <a:p>
          <a:endParaRPr lang="es-ES"/>
        </a:p>
      </dgm:t>
    </dgm:pt>
    <dgm:pt modelId="{8F78DB2E-6E83-1841-8D68-4844ACD81BF6}" type="sibTrans" cxnId="{941F96AC-A1C4-3E4B-B1E9-650A75139494}">
      <dgm:prSet/>
      <dgm:spPr/>
      <dgm:t>
        <a:bodyPr/>
        <a:lstStyle/>
        <a:p>
          <a:endParaRPr lang="es-ES"/>
        </a:p>
      </dgm:t>
    </dgm:pt>
    <dgm:pt modelId="{C8C53DBF-13FA-CA47-9C19-DA32249635A7}">
      <dgm:prSet/>
      <dgm:spPr/>
      <dgm:t>
        <a:bodyPr/>
        <a:lstStyle/>
        <a:p>
          <a:pPr rtl="0"/>
          <a:r>
            <a:rPr lang="es-ES_tradnl" smtClean="0"/>
            <a:t>5. Uso de abreviaturas, códigos y signos </a:t>
          </a:r>
          <a:endParaRPr lang="es-ES_tradnl"/>
        </a:p>
      </dgm:t>
    </dgm:pt>
    <dgm:pt modelId="{8E6C1EC3-D70D-D94A-B2BB-07AE62EB512E}" type="parTrans" cxnId="{B35D4B76-14BC-A44B-82C7-DD7DB40BE706}">
      <dgm:prSet/>
      <dgm:spPr/>
      <dgm:t>
        <a:bodyPr/>
        <a:lstStyle/>
        <a:p>
          <a:endParaRPr lang="es-ES"/>
        </a:p>
      </dgm:t>
    </dgm:pt>
    <dgm:pt modelId="{9A571850-8306-8A44-ADCC-50F774328F0C}" type="sibTrans" cxnId="{B35D4B76-14BC-A44B-82C7-DD7DB40BE706}">
      <dgm:prSet/>
      <dgm:spPr/>
      <dgm:t>
        <a:bodyPr/>
        <a:lstStyle/>
        <a:p>
          <a:endParaRPr lang="es-ES"/>
        </a:p>
      </dgm:t>
    </dgm:pt>
    <dgm:pt modelId="{613EAAB7-49B8-4848-BE3D-1C60BE9BE900}" type="pres">
      <dgm:prSet presAssocID="{71FEF23E-A317-0449-AEBE-EB820D16E6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CB74436-2DE7-F543-BE11-787BCB868C2F}" type="pres">
      <dgm:prSet presAssocID="{AA61F103-1BE8-F14F-BB8F-95DFD4B176E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54A8BA-48D9-C546-88BA-A0CDFE5F024D}" type="pres">
      <dgm:prSet presAssocID="{C218853D-FB86-9743-A62F-952672D0AD09}" presName="parTxOnlySpace" presStyleCnt="0"/>
      <dgm:spPr/>
    </dgm:pt>
    <dgm:pt modelId="{DEC73FCB-61F2-3A4D-A3C9-EE0DDA37B5FC}" type="pres">
      <dgm:prSet presAssocID="{7B99625A-03C3-564A-B606-DC33952FAB4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E479DA-17AC-AF48-AFB8-039E78ED4709}" type="pres">
      <dgm:prSet presAssocID="{AAFB4874-1CAC-7E44-9B85-F877C03FB56F}" presName="parTxOnlySpace" presStyleCnt="0"/>
      <dgm:spPr/>
    </dgm:pt>
    <dgm:pt modelId="{78C38B0D-243B-2F42-B0BB-C4293940B8B3}" type="pres">
      <dgm:prSet presAssocID="{6F8900E8-1ED0-CB47-B011-A746C44915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1763A4-C5AD-1A49-B68E-836FFC7BCDF9}" type="pres">
      <dgm:prSet presAssocID="{2B1A36B1-A607-A54B-8DCD-9BF5991C67B3}" presName="parTxOnlySpace" presStyleCnt="0"/>
      <dgm:spPr/>
    </dgm:pt>
    <dgm:pt modelId="{4BB4DC8A-8A31-F04E-BDDC-92FD69B05651}" type="pres">
      <dgm:prSet presAssocID="{665674DF-77BE-6743-BA56-20E86E9D5C2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17039F-C060-464A-A321-530680E1396A}" type="pres">
      <dgm:prSet presAssocID="{8F78DB2E-6E83-1841-8D68-4844ACD81BF6}" presName="parTxOnlySpace" presStyleCnt="0"/>
      <dgm:spPr/>
    </dgm:pt>
    <dgm:pt modelId="{24DCB09C-4528-AB46-8706-2738A1E61BCC}" type="pres">
      <dgm:prSet presAssocID="{C8C53DBF-13FA-CA47-9C19-DA32249635A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AFBD54D-D9FE-9A40-B90A-E25AD4FC61BF}" srcId="{71FEF23E-A317-0449-AEBE-EB820D16E6AA}" destId="{7B99625A-03C3-564A-B606-DC33952FAB47}" srcOrd="1" destOrd="0" parTransId="{5DFFDDAA-BAF2-C040-AE67-9E39D5B7FCB8}" sibTransId="{AAFB4874-1CAC-7E44-9B85-F877C03FB56F}"/>
    <dgm:cxn modelId="{32091E18-223D-E74D-8FE2-EBC4EEE91B20}" srcId="{71FEF23E-A317-0449-AEBE-EB820D16E6AA}" destId="{AA61F103-1BE8-F14F-BB8F-95DFD4B176E4}" srcOrd="0" destOrd="0" parTransId="{E86D4D89-6544-4B4E-8945-14AA6A2F1AF7}" sibTransId="{C218853D-FB86-9743-A62F-952672D0AD09}"/>
    <dgm:cxn modelId="{8A647025-1584-5D4F-8D77-69D84AC49A89}" type="presOf" srcId="{7B99625A-03C3-564A-B606-DC33952FAB47}" destId="{DEC73FCB-61F2-3A4D-A3C9-EE0DDA37B5FC}" srcOrd="0" destOrd="0" presId="urn:microsoft.com/office/officeart/2005/8/layout/chevron1"/>
    <dgm:cxn modelId="{646E005B-90EF-4440-B6DE-B145E22EC8F0}" srcId="{71FEF23E-A317-0449-AEBE-EB820D16E6AA}" destId="{6F8900E8-1ED0-CB47-B011-A746C4491585}" srcOrd="2" destOrd="0" parTransId="{CE718D08-C869-094B-9844-5A7E9ECED9B1}" sibTransId="{2B1A36B1-A607-A54B-8DCD-9BF5991C67B3}"/>
    <dgm:cxn modelId="{B35D4B76-14BC-A44B-82C7-DD7DB40BE706}" srcId="{71FEF23E-A317-0449-AEBE-EB820D16E6AA}" destId="{C8C53DBF-13FA-CA47-9C19-DA32249635A7}" srcOrd="4" destOrd="0" parTransId="{8E6C1EC3-D70D-D94A-B2BB-07AE62EB512E}" sibTransId="{9A571850-8306-8A44-ADCC-50F774328F0C}"/>
    <dgm:cxn modelId="{ECDC0526-0182-E44F-9E17-90447E775CA7}" type="presOf" srcId="{665674DF-77BE-6743-BA56-20E86E9D5C25}" destId="{4BB4DC8A-8A31-F04E-BDDC-92FD69B05651}" srcOrd="0" destOrd="0" presId="urn:microsoft.com/office/officeart/2005/8/layout/chevron1"/>
    <dgm:cxn modelId="{D4B2BD96-5050-D043-890F-FFB3DECC080E}" type="presOf" srcId="{C8C53DBF-13FA-CA47-9C19-DA32249635A7}" destId="{24DCB09C-4528-AB46-8706-2738A1E61BCC}" srcOrd="0" destOrd="0" presId="urn:microsoft.com/office/officeart/2005/8/layout/chevron1"/>
    <dgm:cxn modelId="{EC4D6FE8-4D42-D340-B3C4-663D7268E3BF}" type="presOf" srcId="{AA61F103-1BE8-F14F-BB8F-95DFD4B176E4}" destId="{7CB74436-2DE7-F543-BE11-787BCB868C2F}" srcOrd="0" destOrd="0" presId="urn:microsoft.com/office/officeart/2005/8/layout/chevron1"/>
    <dgm:cxn modelId="{FF93E221-1DF7-FE4E-B2C6-9C608DF7DAD5}" type="presOf" srcId="{6F8900E8-1ED0-CB47-B011-A746C4491585}" destId="{78C38B0D-243B-2F42-B0BB-C4293940B8B3}" srcOrd="0" destOrd="0" presId="urn:microsoft.com/office/officeart/2005/8/layout/chevron1"/>
    <dgm:cxn modelId="{941F96AC-A1C4-3E4B-B1E9-650A75139494}" srcId="{71FEF23E-A317-0449-AEBE-EB820D16E6AA}" destId="{665674DF-77BE-6743-BA56-20E86E9D5C25}" srcOrd="3" destOrd="0" parTransId="{4FA85BCA-C974-1641-B051-DFFAA1C72830}" sibTransId="{8F78DB2E-6E83-1841-8D68-4844ACD81BF6}"/>
    <dgm:cxn modelId="{FFBD5E65-E2C0-2D4A-82A9-3E49940D633D}" type="presOf" srcId="{71FEF23E-A317-0449-AEBE-EB820D16E6AA}" destId="{613EAAB7-49B8-4848-BE3D-1C60BE9BE900}" srcOrd="0" destOrd="0" presId="urn:microsoft.com/office/officeart/2005/8/layout/chevron1"/>
    <dgm:cxn modelId="{198BEE8A-F7BF-D847-9B98-B066EF8E19B7}" type="presParOf" srcId="{613EAAB7-49B8-4848-BE3D-1C60BE9BE900}" destId="{7CB74436-2DE7-F543-BE11-787BCB868C2F}" srcOrd="0" destOrd="0" presId="urn:microsoft.com/office/officeart/2005/8/layout/chevron1"/>
    <dgm:cxn modelId="{742856BE-F635-D24B-9889-5246D68C2E82}" type="presParOf" srcId="{613EAAB7-49B8-4848-BE3D-1C60BE9BE900}" destId="{EA54A8BA-48D9-C546-88BA-A0CDFE5F024D}" srcOrd="1" destOrd="0" presId="urn:microsoft.com/office/officeart/2005/8/layout/chevron1"/>
    <dgm:cxn modelId="{74BFA19F-6019-4C42-9421-A918D5060AD4}" type="presParOf" srcId="{613EAAB7-49B8-4848-BE3D-1C60BE9BE900}" destId="{DEC73FCB-61F2-3A4D-A3C9-EE0DDA37B5FC}" srcOrd="2" destOrd="0" presId="urn:microsoft.com/office/officeart/2005/8/layout/chevron1"/>
    <dgm:cxn modelId="{C0D6D090-6A62-6B48-9B52-66FEFA839351}" type="presParOf" srcId="{613EAAB7-49B8-4848-BE3D-1C60BE9BE900}" destId="{97E479DA-17AC-AF48-AFB8-039E78ED4709}" srcOrd="3" destOrd="0" presId="urn:microsoft.com/office/officeart/2005/8/layout/chevron1"/>
    <dgm:cxn modelId="{4344DAB5-86BC-0A48-84E7-6716417C9746}" type="presParOf" srcId="{613EAAB7-49B8-4848-BE3D-1C60BE9BE900}" destId="{78C38B0D-243B-2F42-B0BB-C4293940B8B3}" srcOrd="4" destOrd="0" presId="urn:microsoft.com/office/officeart/2005/8/layout/chevron1"/>
    <dgm:cxn modelId="{D292163F-0A1A-4B4B-B0D5-FF5AEF619628}" type="presParOf" srcId="{613EAAB7-49B8-4848-BE3D-1C60BE9BE900}" destId="{F81763A4-C5AD-1A49-B68E-836FFC7BCDF9}" srcOrd="5" destOrd="0" presId="urn:microsoft.com/office/officeart/2005/8/layout/chevron1"/>
    <dgm:cxn modelId="{A4B2E6EC-3927-714E-B29B-70310AEAA728}" type="presParOf" srcId="{613EAAB7-49B8-4848-BE3D-1C60BE9BE900}" destId="{4BB4DC8A-8A31-F04E-BDDC-92FD69B05651}" srcOrd="6" destOrd="0" presId="urn:microsoft.com/office/officeart/2005/8/layout/chevron1"/>
    <dgm:cxn modelId="{3105E471-74FC-C740-A127-9BEE16C27376}" type="presParOf" srcId="{613EAAB7-49B8-4848-BE3D-1C60BE9BE900}" destId="{BF17039F-C060-464A-A321-530680E1396A}" srcOrd="7" destOrd="0" presId="urn:microsoft.com/office/officeart/2005/8/layout/chevron1"/>
    <dgm:cxn modelId="{3177B577-2C2F-8B46-853A-DC2706ABC53F}" type="presParOf" srcId="{613EAAB7-49B8-4848-BE3D-1C60BE9BE900}" destId="{24DCB09C-4528-AB46-8706-2738A1E61BC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FB719-F201-634F-8318-135672E2759A}" type="doc">
      <dgm:prSet loTypeId="urn:microsoft.com/office/officeart/2008/layout/VerticalCurvedList" loCatId="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84383A0-5A89-6F43-A2E5-98538E372230}">
      <dgm:prSet phldrT="[Texto]"/>
      <dgm:spPr/>
      <dgm:t>
        <a:bodyPr/>
        <a:lstStyle/>
        <a:p>
          <a:r>
            <a:rPr lang="es-MX" dirty="0" smtClean="0"/>
            <a:t>Quién es el autor</a:t>
          </a:r>
          <a:endParaRPr lang="es-ES" dirty="0"/>
        </a:p>
      </dgm:t>
    </dgm:pt>
    <dgm:pt modelId="{DEE8703B-56CB-1744-A114-59D2379778EE}" type="parTrans" cxnId="{0F898B92-1ACD-D04F-A63F-C005489A210A}">
      <dgm:prSet/>
      <dgm:spPr/>
      <dgm:t>
        <a:bodyPr/>
        <a:lstStyle/>
        <a:p>
          <a:endParaRPr lang="es-ES"/>
        </a:p>
      </dgm:t>
    </dgm:pt>
    <dgm:pt modelId="{7D948FA4-1A51-FA4A-9C6D-7E4A278CA410}" type="sibTrans" cxnId="{0F898B92-1ACD-D04F-A63F-C005489A210A}">
      <dgm:prSet/>
      <dgm:spPr/>
      <dgm:t>
        <a:bodyPr/>
        <a:lstStyle/>
        <a:p>
          <a:endParaRPr lang="es-ES"/>
        </a:p>
      </dgm:t>
    </dgm:pt>
    <dgm:pt modelId="{43BA4450-906C-6C4D-BB78-48D4C57979A3}">
      <dgm:prSet phldrT="[Texto]"/>
      <dgm:spPr/>
      <dgm:t>
        <a:bodyPr/>
        <a:lstStyle/>
        <a:p>
          <a:r>
            <a:rPr lang="es-MX" dirty="0" smtClean="0"/>
            <a:t>Cuál es la reputación de la editorial (también para textos anónimos)</a:t>
          </a:r>
          <a:endParaRPr lang="es-ES" dirty="0"/>
        </a:p>
      </dgm:t>
    </dgm:pt>
    <dgm:pt modelId="{D0F24CEC-1FDB-A54E-BAF0-7182E551FFBC}" type="parTrans" cxnId="{ACCEC7ED-08F6-CB4D-8C46-BBCFF2715C93}">
      <dgm:prSet/>
      <dgm:spPr/>
      <dgm:t>
        <a:bodyPr/>
        <a:lstStyle/>
        <a:p>
          <a:endParaRPr lang="es-ES"/>
        </a:p>
      </dgm:t>
    </dgm:pt>
    <dgm:pt modelId="{05002FE2-91AE-7E47-BDCB-26BE22CE9DF4}" type="sibTrans" cxnId="{ACCEC7ED-08F6-CB4D-8C46-BBCFF2715C93}">
      <dgm:prSet/>
      <dgm:spPr/>
      <dgm:t>
        <a:bodyPr/>
        <a:lstStyle/>
        <a:p>
          <a:endParaRPr lang="es-ES"/>
        </a:p>
      </dgm:t>
    </dgm:pt>
    <dgm:pt modelId="{F9414F91-9A6F-0D4E-B74C-D379E5E75F01}">
      <dgm:prSet phldrT="[Texto]"/>
      <dgm:spPr/>
      <dgm:t>
        <a:bodyPr/>
        <a:lstStyle/>
        <a:p>
          <a:r>
            <a:rPr lang="es-MX" dirty="0" smtClean="0"/>
            <a:t>Fecha de publicación</a:t>
          </a:r>
          <a:endParaRPr lang="es-ES" dirty="0"/>
        </a:p>
      </dgm:t>
    </dgm:pt>
    <dgm:pt modelId="{21D600F0-B11A-5A4A-AFC2-0A3D6B5B91BE}" type="parTrans" cxnId="{A789287E-CF74-F647-B3D3-096F09D4B278}">
      <dgm:prSet/>
      <dgm:spPr/>
      <dgm:t>
        <a:bodyPr/>
        <a:lstStyle/>
        <a:p>
          <a:endParaRPr lang="es-ES"/>
        </a:p>
      </dgm:t>
    </dgm:pt>
    <dgm:pt modelId="{B8A348C8-D221-C045-8E54-6833BE7F4202}" type="sibTrans" cxnId="{A789287E-CF74-F647-B3D3-096F09D4B278}">
      <dgm:prSet/>
      <dgm:spPr/>
      <dgm:t>
        <a:bodyPr/>
        <a:lstStyle/>
        <a:p>
          <a:endParaRPr lang="es-ES"/>
        </a:p>
      </dgm:t>
    </dgm:pt>
    <dgm:pt modelId="{512D7027-1921-D547-AADE-71B2BF6F6E9E}" type="pres">
      <dgm:prSet presAssocID="{A4EFB719-F201-634F-8318-135672E275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8277A7F-A347-504E-8B55-17CD5F60665E}" type="pres">
      <dgm:prSet presAssocID="{A4EFB719-F201-634F-8318-135672E2759A}" presName="Name1" presStyleCnt="0"/>
      <dgm:spPr/>
    </dgm:pt>
    <dgm:pt modelId="{FBEDA2F9-0BA5-B14D-8605-7A09E0482C16}" type="pres">
      <dgm:prSet presAssocID="{A4EFB719-F201-634F-8318-135672E2759A}" presName="cycle" presStyleCnt="0"/>
      <dgm:spPr/>
    </dgm:pt>
    <dgm:pt modelId="{F1F4F6C8-33F6-5541-B079-8ED4CA56EC13}" type="pres">
      <dgm:prSet presAssocID="{A4EFB719-F201-634F-8318-135672E2759A}" presName="srcNode" presStyleLbl="node1" presStyleIdx="0" presStyleCnt="3"/>
      <dgm:spPr/>
    </dgm:pt>
    <dgm:pt modelId="{A4AABBAC-3456-6944-9091-4467C7C90668}" type="pres">
      <dgm:prSet presAssocID="{A4EFB719-F201-634F-8318-135672E2759A}" presName="conn" presStyleLbl="parChTrans1D2" presStyleIdx="0" presStyleCnt="1"/>
      <dgm:spPr/>
      <dgm:t>
        <a:bodyPr/>
        <a:lstStyle/>
        <a:p>
          <a:endParaRPr lang="es-ES"/>
        </a:p>
      </dgm:t>
    </dgm:pt>
    <dgm:pt modelId="{5D601EBD-2CD7-DF44-B0D6-4371E814DF2D}" type="pres">
      <dgm:prSet presAssocID="{A4EFB719-F201-634F-8318-135672E2759A}" presName="extraNode" presStyleLbl="node1" presStyleIdx="0" presStyleCnt="3"/>
      <dgm:spPr/>
    </dgm:pt>
    <dgm:pt modelId="{8F1B55A8-A153-7B42-BED7-4083B8F2A623}" type="pres">
      <dgm:prSet presAssocID="{A4EFB719-F201-634F-8318-135672E2759A}" presName="dstNode" presStyleLbl="node1" presStyleIdx="0" presStyleCnt="3"/>
      <dgm:spPr/>
    </dgm:pt>
    <dgm:pt modelId="{13BC55F0-E1EB-8B42-9D09-205D1E654413}" type="pres">
      <dgm:prSet presAssocID="{784383A0-5A89-6F43-A2E5-98538E37223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CCBE95-E18B-4E48-90A3-94800AB73AB7}" type="pres">
      <dgm:prSet presAssocID="{784383A0-5A89-6F43-A2E5-98538E372230}" presName="accent_1" presStyleCnt="0"/>
      <dgm:spPr/>
    </dgm:pt>
    <dgm:pt modelId="{35FBD71D-80C0-7F4C-B406-B91C6E00AC2D}" type="pres">
      <dgm:prSet presAssocID="{784383A0-5A89-6F43-A2E5-98538E372230}" presName="accentRepeatNode" presStyleLbl="solidFgAcc1" presStyleIdx="0" presStyleCnt="3"/>
      <dgm:spPr/>
    </dgm:pt>
    <dgm:pt modelId="{8782375A-0728-674A-880D-FAF0DAD3D81A}" type="pres">
      <dgm:prSet presAssocID="{43BA4450-906C-6C4D-BB78-48D4C57979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E83B33-EF68-BE48-8D47-132E920AD99D}" type="pres">
      <dgm:prSet presAssocID="{43BA4450-906C-6C4D-BB78-48D4C57979A3}" presName="accent_2" presStyleCnt="0"/>
      <dgm:spPr/>
    </dgm:pt>
    <dgm:pt modelId="{A82F82F5-91E5-A641-B96D-FA4D1984C9F5}" type="pres">
      <dgm:prSet presAssocID="{43BA4450-906C-6C4D-BB78-48D4C57979A3}" presName="accentRepeatNode" presStyleLbl="solidFgAcc1" presStyleIdx="1" presStyleCnt="3"/>
      <dgm:spPr/>
    </dgm:pt>
    <dgm:pt modelId="{C1FF58B3-097B-6140-836E-9F9E37F0C53A}" type="pres">
      <dgm:prSet presAssocID="{F9414F91-9A6F-0D4E-B74C-D379E5E75F0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0DF11F-5A36-974E-BB25-6CE9CFEABB54}" type="pres">
      <dgm:prSet presAssocID="{F9414F91-9A6F-0D4E-B74C-D379E5E75F01}" presName="accent_3" presStyleCnt="0"/>
      <dgm:spPr/>
    </dgm:pt>
    <dgm:pt modelId="{D9F56331-FB0D-E14A-813D-7C4874015697}" type="pres">
      <dgm:prSet presAssocID="{F9414F91-9A6F-0D4E-B74C-D379E5E75F01}" presName="accentRepeatNode" presStyleLbl="solidFgAcc1" presStyleIdx="2" presStyleCnt="3"/>
      <dgm:spPr/>
    </dgm:pt>
  </dgm:ptLst>
  <dgm:cxnLst>
    <dgm:cxn modelId="{5012E4F3-2EF7-5F46-AD15-B393E7B893FD}" type="presOf" srcId="{A4EFB719-F201-634F-8318-135672E2759A}" destId="{512D7027-1921-D547-AADE-71B2BF6F6E9E}" srcOrd="0" destOrd="0" presId="urn:microsoft.com/office/officeart/2008/layout/VerticalCurvedList"/>
    <dgm:cxn modelId="{A789287E-CF74-F647-B3D3-096F09D4B278}" srcId="{A4EFB719-F201-634F-8318-135672E2759A}" destId="{F9414F91-9A6F-0D4E-B74C-D379E5E75F01}" srcOrd="2" destOrd="0" parTransId="{21D600F0-B11A-5A4A-AFC2-0A3D6B5B91BE}" sibTransId="{B8A348C8-D221-C045-8E54-6833BE7F4202}"/>
    <dgm:cxn modelId="{223C714B-DC01-F14F-9070-7EC5738DC0C9}" type="presOf" srcId="{43BA4450-906C-6C4D-BB78-48D4C57979A3}" destId="{8782375A-0728-674A-880D-FAF0DAD3D81A}" srcOrd="0" destOrd="0" presId="urn:microsoft.com/office/officeart/2008/layout/VerticalCurvedList"/>
    <dgm:cxn modelId="{327CCA73-0620-4B43-98D2-B0D0E493745D}" type="presOf" srcId="{784383A0-5A89-6F43-A2E5-98538E372230}" destId="{13BC55F0-E1EB-8B42-9D09-205D1E654413}" srcOrd="0" destOrd="0" presId="urn:microsoft.com/office/officeart/2008/layout/VerticalCurvedList"/>
    <dgm:cxn modelId="{D6CFA6B2-4BE3-9B4D-B98B-15EB6EA164D6}" type="presOf" srcId="{F9414F91-9A6F-0D4E-B74C-D379E5E75F01}" destId="{C1FF58B3-097B-6140-836E-9F9E37F0C53A}" srcOrd="0" destOrd="0" presId="urn:microsoft.com/office/officeart/2008/layout/VerticalCurvedList"/>
    <dgm:cxn modelId="{AAD32583-06A3-8F4C-BED2-BCEFE65C2466}" type="presOf" srcId="{7D948FA4-1A51-FA4A-9C6D-7E4A278CA410}" destId="{A4AABBAC-3456-6944-9091-4467C7C90668}" srcOrd="0" destOrd="0" presId="urn:microsoft.com/office/officeart/2008/layout/VerticalCurvedList"/>
    <dgm:cxn modelId="{0F898B92-1ACD-D04F-A63F-C005489A210A}" srcId="{A4EFB719-F201-634F-8318-135672E2759A}" destId="{784383A0-5A89-6F43-A2E5-98538E372230}" srcOrd="0" destOrd="0" parTransId="{DEE8703B-56CB-1744-A114-59D2379778EE}" sibTransId="{7D948FA4-1A51-FA4A-9C6D-7E4A278CA410}"/>
    <dgm:cxn modelId="{ACCEC7ED-08F6-CB4D-8C46-BBCFF2715C93}" srcId="{A4EFB719-F201-634F-8318-135672E2759A}" destId="{43BA4450-906C-6C4D-BB78-48D4C57979A3}" srcOrd="1" destOrd="0" parTransId="{D0F24CEC-1FDB-A54E-BAF0-7182E551FFBC}" sibTransId="{05002FE2-91AE-7E47-BDCB-26BE22CE9DF4}"/>
    <dgm:cxn modelId="{D5245226-9C71-B240-B0A9-9337F5993C44}" type="presParOf" srcId="{512D7027-1921-D547-AADE-71B2BF6F6E9E}" destId="{28277A7F-A347-504E-8B55-17CD5F60665E}" srcOrd="0" destOrd="0" presId="urn:microsoft.com/office/officeart/2008/layout/VerticalCurvedList"/>
    <dgm:cxn modelId="{52173115-B48A-4044-A32D-FE1349D82137}" type="presParOf" srcId="{28277A7F-A347-504E-8B55-17CD5F60665E}" destId="{FBEDA2F9-0BA5-B14D-8605-7A09E0482C16}" srcOrd="0" destOrd="0" presId="urn:microsoft.com/office/officeart/2008/layout/VerticalCurvedList"/>
    <dgm:cxn modelId="{0F07A302-0396-844A-AD46-F54B2A8092E7}" type="presParOf" srcId="{FBEDA2F9-0BA5-B14D-8605-7A09E0482C16}" destId="{F1F4F6C8-33F6-5541-B079-8ED4CA56EC13}" srcOrd="0" destOrd="0" presId="urn:microsoft.com/office/officeart/2008/layout/VerticalCurvedList"/>
    <dgm:cxn modelId="{C7AA35AF-60C8-4E4E-9DA0-5E67DB44D8C6}" type="presParOf" srcId="{FBEDA2F9-0BA5-B14D-8605-7A09E0482C16}" destId="{A4AABBAC-3456-6944-9091-4467C7C90668}" srcOrd="1" destOrd="0" presId="urn:microsoft.com/office/officeart/2008/layout/VerticalCurvedList"/>
    <dgm:cxn modelId="{4E5E69CC-3E17-7E44-9773-F3B8FC2522B8}" type="presParOf" srcId="{FBEDA2F9-0BA5-B14D-8605-7A09E0482C16}" destId="{5D601EBD-2CD7-DF44-B0D6-4371E814DF2D}" srcOrd="2" destOrd="0" presId="urn:microsoft.com/office/officeart/2008/layout/VerticalCurvedList"/>
    <dgm:cxn modelId="{57E80447-00D3-9F48-9E87-2E78CA4ADE44}" type="presParOf" srcId="{FBEDA2F9-0BA5-B14D-8605-7A09E0482C16}" destId="{8F1B55A8-A153-7B42-BED7-4083B8F2A623}" srcOrd="3" destOrd="0" presId="urn:microsoft.com/office/officeart/2008/layout/VerticalCurvedList"/>
    <dgm:cxn modelId="{5D4986D9-0EC3-7A48-8D8D-8320C6A76280}" type="presParOf" srcId="{28277A7F-A347-504E-8B55-17CD5F60665E}" destId="{13BC55F0-E1EB-8B42-9D09-205D1E654413}" srcOrd="1" destOrd="0" presId="urn:microsoft.com/office/officeart/2008/layout/VerticalCurvedList"/>
    <dgm:cxn modelId="{6E4A91D7-B49D-BC47-94F4-BDEF35413BAB}" type="presParOf" srcId="{28277A7F-A347-504E-8B55-17CD5F60665E}" destId="{E8CCBE95-E18B-4E48-90A3-94800AB73AB7}" srcOrd="2" destOrd="0" presId="urn:microsoft.com/office/officeart/2008/layout/VerticalCurvedList"/>
    <dgm:cxn modelId="{6716C59F-C90D-1F45-B4EF-2D108727C886}" type="presParOf" srcId="{E8CCBE95-E18B-4E48-90A3-94800AB73AB7}" destId="{35FBD71D-80C0-7F4C-B406-B91C6E00AC2D}" srcOrd="0" destOrd="0" presId="urn:microsoft.com/office/officeart/2008/layout/VerticalCurvedList"/>
    <dgm:cxn modelId="{BFD4D6BA-8640-F941-A6A0-381293BC875C}" type="presParOf" srcId="{28277A7F-A347-504E-8B55-17CD5F60665E}" destId="{8782375A-0728-674A-880D-FAF0DAD3D81A}" srcOrd="3" destOrd="0" presId="urn:microsoft.com/office/officeart/2008/layout/VerticalCurvedList"/>
    <dgm:cxn modelId="{40DA3DAA-C140-C14D-85A6-BCD9BBD42FB5}" type="presParOf" srcId="{28277A7F-A347-504E-8B55-17CD5F60665E}" destId="{65E83B33-EF68-BE48-8D47-132E920AD99D}" srcOrd="4" destOrd="0" presId="urn:microsoft.com/office/officeart/2008/layout/VerticalCurvedList"/>
    <dgm:cxn modelId="{74D62796-E5A4-C541-8CFE-2EDF0AF63C26}" type="presParOf" srcId="{65E83B33-EF68-BE48-8D47-132E920AD99D}" destId="{A82F82F5-91E5-A641-B96D-FA4D1984C9F5}" srcOrd="0" destOrd="0" presId="urn:microsoft.com/office/officeart/2008/layout/VerticalCurvedList"/>
    <dgm:cxn modelId="{F554952B-4317-EE42-83C2-BF61B39BF7EC}" type="presParOf" srcId="{28277A7F-A347-504E-8B55-17CD5F60665E}" destId="{C1FF58B3-097B-6140-836E-9F9E37F0C53A}" srcOrd="5" destOrd="0" presId="urn:microsoft.com/office/officeart/2008/layout/VerticalCurvedList"/>
    <dgm:cxn modelId="{8665CCFA-4FDC-0043-9257-0ADB7DE05BB1}" type="presParOf" srcId="{28277A7F-A347-504E-8B55-17CD5F60665E}" destId="{EE0DF11F-5A36-974E-BB25-6CE9CFEABB54}" srcOrd="6" destOrd="0" presId="urn:microsoft.com/office/officeart/2008/layout/VerticalCurvedList"/>
    <dgm:cxn modelId="{F05D676B-7C93-A74E-B207-F09E8FB75472}" type="presParOf" srcId="{EE0DF11F-5A36-974E-BB25-6CE9CFEABB54}" destId="{D9F56331-FB0D-E14A-813D-7C48740156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C9115-720F-0C43-B69A-6A10645912E5}" type="doc">
      <dgm:prSet loTypeId="urn:microsoft.com/office/officeart/2005/8/layout/chevron2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604CF77-BC8B-4145-84A2-494C89C4789C}">
      <dgm:prSet phldrT="[Texto]"/>
      <dgm:spPr/>
      <dgm:t>
        <a:bodyPr/>
        <a:lstStyle/>
        <a:p>
          <a:endParaRPr lang="es-ES" dirty="0"/>
        </a:p>
      </dgm:t>
    </dgm:pt>
    <dgm:pt modelId="{2A63D112-0E8C-CE44-B295-7AB4918BBFE8}" type="parTrans" cxnId="{30A32477-1740-DD40-974A-F1CD1D17D7FA}">
      <dgm:prSet/>
      <dgm:spPr/>
      <dgm:t>
        <a:bodyPr/>
        <a:lstStyle/>
        <a:p>
          <a:endParaRPr lang="es-ES"/>
        </a:p>
      </dgm:t>
    </dgm:pt>
    <dgm:pt modelId="{68E49F55-C517-D043-A74B-61D86237A67D}" type="sibTrans" cxnId="{30A32477-1740-DD40-974A-F1CD1D17D7FA}">
      <dgm:prSet/>
      <dgm:spPr/>
      <dgm:t>
        <a:bodyPr/>
        <a:lstStyle/>
        <a:p>
          <a:endParaRPr lang="es-ES"/>
        </a:p>
      </dgm:t>
    </dgm:pt>
    <dgm:pt modelId="{1209B2FB-2081-CD46-B894-270EC50652C6}">
      <dgm:prSet phldrT="[Texto]" custT="1"/>
      <dgm:spPr/>
      <dgm:t>
        <a:bodyPr/>
        <a:lstStyle/>
        <a:p>
          <a:r>
            <a:rPr lang="es-MX" sz="1800" dirty="0" smtClean="0"/>
            <a:t>Como un hecho </a:t>
          </a:r>
          <a:endParaRPr lang="es-ES" sz="1800" dirty="0"/>
        </a:p>
      </dgm:t>
    </dgm:pt>
    <dgm:pt modelId="{FD5CCA29-EC87-3746-AE36-68AEF1258C7B}" type="parTrans" cxnId="{5D685542-649E-984A-9846-6914B1F4981A}">
      <dgm:prSet/>
      <dgm:spPr/>
      <dgm:t>
        <a:bodyPr/>
        <a:lstStyle/>
        <a:p>
          <a:endParaRPr lang="es-ES"/>
        </a:p>
      </dgm:t>
    </dgm:pt>
    <dgm:pt modelId="{D6DCF5FF-B6AF-F248-AD96-F4AA8E1EDC0A}" type="sibTrans" cxnId="{5D685542-649E-984A-9846-6914B1F4981A}">
      <dgm:prSet/>
      <dgm:spPr/>
      <dgm:t>
        <a:bodyPr/>
        <a:lstStyle/>
        <a:p>
          <a:endParaRPr lang="es-ES"/>
        </a:p>
      </dgm:t>
    </dgm:pt>
    <dgm:pt modelId="{AEBE690A-2ABF-914D-94AF-8BFB359C0C75}">
      <dgm:prSet phldrT="[Texto]"/>
      <dgm:spPr/>
      <dgm:t>
        <a:bodyPr/>
        <a:lstStyle/>
        <a:p>
          <a:endParaRPr lang="es-ES" dirty="0"/>
        </a:p>
      </dgm:t>
    </dgm:pt>
    <dgm:pt modelId="{7DEBEE84-00A5-B34C-A844-4FFB2DE9F5DE}" type="parTrans" cxnId="{80DBB9EA-894A-5F47-A696-8F380CBC549B}">
      <dgm:prSet/>
      <dgm:spPr/>
      <dgm:t>
        <a:bodyPr/>
        <a:lstStyle/>
        <a:p>
          <a:endParaRPr lang="es-ES"/>
        </a:p>
      </dgm:t>
    </dgm:pt>
    <dgm:pt modelId="{95A5DD2A-D57C-9641-BF96-1C6EA8E4C19B}" type="sibTrans" cxnId="{80DBB9EA-894A-5F47-A696-8F380CBC549B}">
      <dgm:prSet/>
      <dgm:spPr/>
      <dgm:t>
        <a:bodyPr/>
        <a:lstStyle/>
        <a:p>
          <a:endParaRPr lang="es-ES"/>
        </a:p>
      </dgm:t>
    </dgm:pt>
    <dgm:pt modelId="{BD3A03E0-09AD-7B4E-8A41-AC502FEA67FA}">
      <dgm:prSet phldrT="[Texto]" custT="1"/>
      <dgm:spPr/>
      <dgm:t>
        <a:bodyPr/>
        <a:lstStyle/>
        <a:p>
          <a:r>
            <a:rPr lang="es-MX" sz="1800" dirty="0" smtClean="0"/>
            <a:t>Como una inferencia </a:t>
          </a:r>
          <a:endParaRPr lang="es-ES" sz="1800" dirty="0"/>
        </a:p>
      </dgm:t>
    </dgm:pt>
    <dgm:pt modelId="{0A6FCBCC-DEF7-794C-941E-16F6A3F2D860}" type="parTrans" cxnId="{C7BB7B2E-0E70-4740-AAEA-9D0CAF797288}">
      <dgm:prSet/>
      <dgm:spPr/>
      <dgm:t>
        <a:bodyPr/>
        <a:lstStyle/>
        <a:p>
          <a:endParaRPr lang="es-ES"/>
        </a:p>
      </dgm:t>
    </dgm:pt>
    <dgm:pt modelId="{3027B818-A0D0-EE43-BF6F-71B3A7975F9F}" type="sibTrans" cxnId="{C7BB7B2E-0E70-4740-AAEA-9D0CAF797288}">
      <dgm:prSet/>
      <dgm:spPr/>
      <dgm:t>
        <a:bodyPr/>
        <a:lstStyle/>
        <a:p>
          <a:endParaRPr lang="es-ES"/>
        </a:p>
      </dgm:t>
    </dgm:pt>
    <dgm:pt modelId="{798A9EFC-86C5-614F-BFB0-7296DFF35014}">
      <dgm:prSet phldrT="[Texto]"/>
      <dgm:spPr/>
      <dgm:t>
        <a:bodyPr/>
        <a:lstStyle/>
        <a:p>
          <a:endParaRPr lang="es-ES" dirty="0"/>
        </a:p>
      </dgm:t>
    </dgm:pt>
    <dgm:pt modelId="{CFA09DB1-7C2D-BE4E-9358-7AC0B61B22B6}" type="parTrans" cxnId="{382EC73F-2BE4-6940-BA73-0BB0010D5AC1}">
      <dgm:prSet/>
      <dgm:spPr/>
      <dgm:t>
        <a:bodyPr/>
        <a:lstStyle/>
        <a:p>
          <a:endParaRPr lang="es-ES"/>
        </a:p>
      </dgm:t>
    </dgm:pt>
    <dgm:pt modelId="{A28B950A-A7CA-1C49-A846-04AD9CB093E3}" type="sibTrans" cxnId="{382EC73F-2BE4-6940-BA73-0BB0010D5AC1}">
      <dgm:prSet/>
      <dgm:spPr/>
      <dgm:t>
        <a:bodyPr/>
        <a:lstStyle/>
        <a:p>
          <a:endParaRPr lang="es-ES"/>
        </a:p>
      </dgm:t>
    </dgm:pt>
    <dgm:pt modelId="{2A0865C7-42AE-C043-A46B-E2B5B44DB983}">
      <dgm:prSet phldrT="[Texto]" custT="1"/>
      <dgm:spPr/>
      <dgm:t>
        <a:bodyPr/>
        <a:lstStyle/>
        <a:p>
          <a:r>
            <a:rPr lang="es-MX" sz="1800" dirty="0" smtClean="0"/>
            <a:t>Como una opinión  </a:t>
          </a:r>
          <a:endParaRPr lang="es-ES" sz="1800" dirty="0"/>
        </a:p>
      </dgm:t>
    </dgm:pt>
    <dgm:pt modelId="{7750749F-7C9C-EC4F-AD5C-54E26BC4D6C5}" type="parTrans" cxnId="{4041B154-3D17-4349-A2C7-05B744801C06}">
      <dgm:prSet/>
      <dgm:spPr/>
      <dgm:t>
        <a:bodyPr/>
        <a:lstStyle/>
        <a:p>
          <a:endParaRPr lang="es-ES"/>
        </a:p>
      </dgm:t>
    </dgm:pt>
    <dgm:pt modelId="{3056FAF4-DA38-6344-A3F4-DDF4322C4D4B}" type="sibTrans" cxnId="{4041B154-3D17-4349-A2C7-05B744801C06}">
      <dgm:prSet/>
      <dgm:spPr/>
      <dgm:t>
        <a:bodyPr/>
        <a:lstStyle/>
        <a:p>
          <a:endParaRPr lang="es-ES"/>
        </a:p>
      </dgm:t>
    </dgm:pt>
    <dgm:pt modelId="{73511DAC-1708-BF49-9251-7A35D2AAE66E}" type="pres">
      <dgm:prSet presAssocID="{C2BC9115-720F-0C43-B69A-6A10645912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A4A727-09F1-1D44-AEA0-0892F885B116}" type="pres">
      <dgm:prSet presAssocID="{B604CF77-BC8B-4145-84A2-494C89C4789C}" presName="composite" presStyleCnt="0"/>
      <dgm:spPr/>
    </dgm:pt>
    <dgm:pt modelId="{E7464660-4794-F74E-9F80-9F8D507EF3D8}" type="pres">
      <dgm:prSet presAssocID="{B604CF77-BC8B-4145-84A2-494C89C478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8E1067-4528-754E-8E9D-11455602AD90}" type="pres">
      <dgm:prSet presAssocID="{B604CF77-BC8B-4145-84A2-494C89C4789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E53CCF-4682-7D48-B0AA-D51019409701}" type="pres">
      <dgm:prSet presAssocID="{68E49F55-C517-D043-A74B-61D86237A67D}" presName="sp" presStyleCnt="0"/>
      <dgm:spPr/>
    </dgm:pt>
    <dgm:pt modelId="{4E64B688-7FA9-8340-80B1-A1FAFEC4704F}" type="pres">
      <dgm:prSet presAssocID="{AEBE690A-2ABF-914D-94AF-8BFB359C0C75}" presName="composite" presStyleCnt="0"/>
      <dgm:spPr/>
    </dgm:pt>
    <dgm:pt modelId="{32655BE8-D95C-9846-8DDC-E84A37CF156F}" type="pres">
      <dgm:prSet presAssocID="{AEBE690A-2ABF-914D-94AF-8BFB359C0C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0F3B52-722A-9A4E-A9CA-C607FBF85CF2}" type="pres">
      <dgm:prSet presAssocID="{AEBE690A-2ABF-914D-94AF-8BFB359C0C7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AFCBF3-A92B-8342-B844-4126EC2B84AD}" type="pres">
      <dgm:prSet presAssocID="{95A5DD2A-D57C-9641-BF96-1C6EA8E4C19B}" presName="sp" presStyleCnt="0"/>
      <dgm:spPr/>
    </dgm:pt>
    <dgm:pt modelId="{FDAB99F4-AFDB-2E40-BEBC-C65251F9C0D7}" type="pres">
      <dgm:prSet presAssocID="{798A9EFC-86C5-614F-BFB0-7296DFF35014}" presName="composite" presStyleCnt="0"/>
      <dgm:spPr/>
    </dgm:pt>
    <dgm:pt modelId="{24A7493C-26B0-7E43-BD1E-D89F76118495}" type="pres">
      <dgm:prSet presAssocID="{798A9EFC-86C5-614F-BFB0-7296DFF3501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6A95D7-61CA-BF41-B06C-9490E40C2B6A}" type="pres">
      <dgm:prSet presAssocID="{798A9EFC-86C5-614F-BFB0-7296DFF3501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2EC73F-2BE4-6940-BA73-0BB0010D5AC1}" srcId="{C2BC9115-720F-0C43-B69A-6A10645912E5}" destId="{798A9EFC-86C5-614F-BFB0-7296DFF35014}" srcOrd="2" destOrd="0" parTransId="{CFA09DB1-7C2D-BE4E-9358-7AC0B61B22B6}" sibTransId="{A28B950A-A7CA-1C49-A846-04AD9CB093E3}"/>
    <dgm:cxn modelId="{4728F864-C645-3643-9787-4394B109BBDD}" type="presOf" srcId="{B604CF77-BC8B-4145-84A2-494C89C4789C}" destId="{E7464660-4794-F74E-9F80-9F8D507EF3D8}" srcOrd="0" destOrd="0" presId="urn:microsoft.com/office/officeart/2005/8/layout/chevron2"/>
    <dgm:cxn modelId="{24D05ECD-031D-A04D-93CA-A7113837A245}" type="presOf" srcId="{BD3A03E0-09AD-7B4E-8A41-AC502FEA67FA}" destId="{390F3B52-722A-9A4E-A9CA-C607FBF85CF2}" srcOrd="0" destOrd="0" presId="urn:microsoft.com/office/officeart/2005/8/layout/chevron2"/>
    <dgm:cxn modelId="{5D685542-649E-984A-9846-6914B1F4981A}" srcId="{B604CF77-BC8B-4145-84A2-494C89C4789C}" destId="{1209B2FB-2081-CD46-B894-270EC50652C6}" srcOrd="0" destOrd="0" parTransId="{FD5CCA29-EC87-3746-AE36-68AEF1258C7B}" sibTransId="{D6DCF5FF-B6AF-F248-AD96-F4AA8E1EDC0A}"/>
    <dgm:cxn modelId="{58803032-175B-0E46-8133-1ACDD4FF43D0}" type="presOf" srcId="{798A9EFC-86C5-614F-BFB0-7296DFF35014}" destId="{24A7493C-26B0-7E43-BD1E-D89F76118495}" srcOrd="0" destOrd="0" presId="urn:microsoft.com/office/officeart/2005/8/layout/chevron2"/>
    <dgm:cxn modelId="{CE1BE042-0D9C-314D-B934-0A20493ACD2A}" type="presOf" srcId="{AEBE690A-2ABF-914D-94AF-8BFB359C0C75}" destId="{32655BE8-D95C-9846-8DDC-E84A37CF156F}" srcOrd="0" destOrd="0" presId="urn:microsoft.com/office/officeart/2005/8/layout/chevron2"/>
    <dgm:cxn modelId="{2017D5A3-D74B-EC48-9B9E-47F455F465CA}" type="presOf" srcId="{1209B2FB-2081-CD46-B894-270EC50652C6}" destId="{8C8E1067-4528-754E-8E9D-11455602AD90}" srcOrd="0" destOrd="0" presId="urn:microsoft.com/office/officeart/2005/8/layout/chevron2"/>
    <dgm:cxn modelId="{4041B154-3D17-4349-A2C7-05B744801C06}" srcId="{798A9EFC-86C5-614F-BFB0-7296DFF35014}" destId="{2A0865C7-42AE-C043-A46B-E2B5B44DB983}" srcOrd="0" destOrd="0" parTransId="{7750749F-7C9C-EC4F-AD5C-54E26BC4D6C5}" sibTransId="{3056FAF4-DA38-6344-A3F4-DDF4322C4D4B}"/>
    <dgm:cxn modelId="{C7BB7B2E-0E70-4740-AAEA-9D0CAF797288}" srcId="{AEBE690A-2ABF-914D-94AF-8BFB359C0C75}" destId="{BD3A03E0-09AD-7B4E-8A41-AC502FEA67FA}" srcOrd="0" destOrd="0" parTransId="{0A6FCBCC-DEF7-794C-941E-16F6A3F2D860}" sibTransId="{3027B818-A0D0-EE43-BF6F-71B3A7975F9F}"/>
    <dgm:cxn modelId="{80DBB9EA-894A-5F47-A696-8F380CBC549B}" srcId="{C2BC9115-720F-0C43-B69A-6A10645912E5}" destId="{AEBE690A-2ABF-914D-94AF-8BFB359C0C75}" srcOrd="1" destOrd="0" parTransId="{7DEBEE84-00A5-B34C-A844-4FFB2DE9F5DE}" sibTransId="{95A5DD2A-D57C-9641-BF96-1C6EA8E4C19B}"/>
    <dgm:cxn modelId="{8FB540A6-025F-0C4E-AA4E-303C7E79D71F}" type="presOf" srcId="{C2BC9115-720F-0C43-B69A-6A10645912E5}" destId="{73511DAC-1708-BF49-9251-7A35D2AAE66E}" srcOrd="0" destOrd="0" presId="urn:microsoft.com/office/officeart/2005/8/layout/chevron2"/>
    <dgm:cxn modelId="{42EF8693-6994-5148-942F-E2F24DE202C3}" type="presOf" srcId="{2A0865C7-42AE-C043-A46B-E2B5B44DB983}" destId="{DD6A95D7-61CA-BF41-B06C-9490E40C2B6A}" srcOrd="0" destOrd="0" presId="urn:microsoft.com/office/officeart/2005/8/layout/chevron2"/>
    <dgm:cxn modelId="{30A32477-1740-DD40-974A-F1CD1D17D7FA}" srcId="{C2BC9115-720F-0C43-B69A-6A10645912E5}" destId="{B604CF77-BC8B-4145-84A2-494C89C4789C}" srcOrd="0" destOrd="0" parTransId="{2A63D112-0E8C-CE44-B295-7AB4918BBFE8}" sibTransId="{68E49F55-C517-D043-A74B-61D86237A67D}"/>
    <dgm:cxn modelId="{677B5B32-146B-804E-8758-B775ECBF730C}" type="presParOf" srcId="{73511DAC-1708-BF49-9251-7A35D2AAE66E}" destId="{23A4A727-09F1-1D44-AEA0-0892F885B116}" srcOrd="0" destOrd="0" presId="urn:microsoft.com/office/officeart/2005/8/layout/chevron2"/>
    <dgm:cxn modelId="{1D23A268-31AE-3840-8141-ED8141E9D419}" type="presParOf" srcId="{23A4A727-09F1-1D44-AEA0-0892F885B116}" destId="{E7464660-4794-F74E-9F80-9F8D507EF3D8}" srcOrd="0" destOrd="0" presId="urn:microsoft.com/office/officeart/2005/8/layout/chevron2"/>
    <dgm:cxn modelId="{76208CE8-5404-7F4B-BF47-9B20B4DBB126}" type="presParOf" srcId="{23A4A727-09F1-1D44-AEA0-0892F885B116}" destId="{8C8E1067-4528-754E-8E9D-11455602AD90}" srcOrd="1" destOrd="0" presId="urn:microsoft.com/office/officeart/2005/8/layout/chevron2"/>
    <dgm:cxn modelId="{42BF2862-E499-F149-9EA7-F5E60915B71A}" type="presParOf" srcId="{73511DAC-1708-BF49-9251-7A35D2AAE66E}" destId="{50E53CCF-4682-7D48-B0AA-D51019409701}" srcOrd="1" destOrd="0" presId="urn:microsoft.com/office/officeart/2005/8/layout/chevron2"/>
    <dgm:cxn modelId="{961A7865-18E9-774B-9A22-2B762AA448E8}" type="presParOf" srcId="{73511DAC-1708-BF49-9251-7A35D2AAE66E}" destId="{4E64B688-7FA9-8340-80B1-A1FAFEC4704F}" srcOrd="2" destOrd="0" presId="urn:microsoft.com/office/officeart/2005/8/layout/chevron2"/>
    <dgm:cxn modelId="{79A1ABC2-8953-5D4F-AF6C-53F86FD37397}" type="presParOf" srcId="{4E64B688-7FA9-8340-80B1-A1FAFEC4704F}" destId="{32655BE8-D95C-9846-8DDC-E84A37CF156F}" srcOrd="0" destOrd="0" presId="urn:microsoft.com/office/officeart/2005/8/layout/chevron2"/>
    <dgm:cxn modelId="{BA67DD18-2198-8341-97A8-DC590AFDF3E0}" type="presParOf" srcId="{4E64B688-7FA9-8340-80B1-A1FAFEC4704F}" destId="{390F3B52-722A-9A4E-A9CA-C607FBF85CF2}" srcOrd="1" destOrd="0" presId="urn:microsoft.com/office/officeart/2005/8/layout/chevron2"/>
    <dgm:cxn modelId="{2D8B81D0-4CDF-8447-8908-2B0B2AC67926}" type="presParOf" srcId="{73511DAC-1708-BF49-9251-7A35D2AAE66E}" destId="{96AFCBF3-A92B-8342-B844-4126EC2B84AD}" srcOrd="3" destOrd="0" presId="urn:microsoft.com/office/officeart/2005/8/layout/chevron2"/>
    <dgm:cxn modelId="{9ADEDAF1-F4F6-C242-A24F-A71FAC5F397F}" type="presParOf" srcId="{73511DAC-1708-BF49-9251-7A35D2AAE66E}" destId="{FDAB99F4-AFDB-2E40-BEBC-C65251F9C0D7}" srcOrd="4" destOrd="0" presId="urn:microsoft.com/office/officeart/2005/8/layout/chevron2"/>
    <dgm:cxn modelId="{656F30A1-64D7-6543-B5F9-EB38B5D15F06}" type="presParOf" srcId="{FDAB99F4-AFDB-2E40-BEBC-C65251F9C0D7}" destId="{24A7493C-26B0-7E43-BD1E-D89F76118495}" srcOrd="0" destOrd="0" presId="urn:microsoft.com/office/officeart/2005/8/layout/chevron2"/>
    <dgm:cxn modelId="{C7615A63-FAFC-5842-B692-601C4D916C1B}" type="presParOf" srcId="{FDAB99F4-AFDB-2E40-BEBC-C65251F9C0D7}" destId="{DD6A95D7-61CA-BF41-B06C-9490E40C2B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F0141D-DF9F-8144-AECE-0B6A0A48D771}" type="doc">
      <dgm:prSet loTypeId="urn:microsoft.com/office/officeart/2009/layout/CircleArrowProcess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B20CCCB-7186-3940-8603-797841D4F86F}">
      <dgm:prSet custT="1"/>
      <dgm:spPr/>
      <dgm:t>
        <a:bodyPr/>
        <a:lstStyle/>
        <a:p>
          <a:pPr rtl="0"/>
          <a:r>
            <a:rPr lang="es-ES" sz="1800" dirty="0" smtClean="0"/>
            <a:t>a) Informar</a:t>
          </a:r>
          <a:endParaRPr lang="es-ES" sz="1800" dirty="0"/>
        </a:p>
      </dgm:t>
    </dgm:pt>
    <dgm:pt modelId="{0D2C5DDD-161E-0646-B2BC-F2F882F457AF}" type="parTrans" cxnId="{072533BB-E507-4D47-8E38-FB45EE47D72F}">
      <dgm:prSet/>
      <dgm:spPr/>
      <dgm:t>
        <a:bodyPr/>
        <a:lstStyle/>
        <a:p>
          <a:endParaRPr lang="es-ES"/>
        </a:p>
      </dgm:t>
    </dgm:pt>
    <dgm:pt modelId="{3BDC8301-FBD1-5F48-96F4-665568EB1946}" type="sibTrans" cxnId="{072533BB-E507-4D47-8E38-FB45EE47D72F}">
      <dgm:prSet/>
      <dgm:spPr/>
      <dgm:t>
        <a:bodyPr/>
        <a:lstStyle/>
        <a:p>
          <a:endParaRPr lang="es-ES"/>
        </a:p>
      </dgm:t>
    </dgm:pt>
    <dgm:pt modelId="{DB1337C1-DC70-D844-B377-74A47B1EEDE0}">
      <dgm:prSet custT="1"/>
      <dgm:spPr/>
      <dgm:t>
        <a:bodyPr/>
        <a:lstStyle/>
        <a:p>
          <a:pPr rtl="0"/>
          <a:r>
            <a:rPr lang="nl-NL" sz="1800" dirty="0" smtClean="0"/>
            <a:t>b) </a:t>
          </a:r>
          <a:r>
            <a:rPr lang="nl-NL" sz="1800" dirty="0" err="1" smtClean="0"/>
            <a:t>Instruir</a:t>
          </a:r>
          <a:endParaRPr lang="nl-NL" sz="1800" dirty="0"/>
        </a:p>
      </dgm:t>
    </dgm:pt>
    <dgm:pt modelId="{C1345E8D-DA0D-324B-AE48-CDB2B53CB268}" type="parTrans" cxnId="{8698A5D8-8DE2-B140-871C-2F6BD7375064}">
      <dgm:prSet/>
      <dgm:spPr/>
      <dgm:t>
        <a:bodyPr/>
        <a:lstStyle/>
        <a:p>
          <a:endParaRPr lang="es-ES"/>
        </a:p>
      </dgm:t>
    </dgm:pt>
    <dgm:pt modelId="{07EDC791-3387-9E44-90DA-BC98E25F12DF}" type="sibTrans" cxnId="{8698A5D8-8DE2-B140-871C-2F6BD7375064}">
      <dgm:prSet/>
      <dgm:spPr/>
      <dgm:t>
        <a:bodyPr/>
        <a:lstStyle/>
        <a:p>
          <a:endParaRPr lang="es-ES"/>
        </a:p>
      </dgm:t>
    </dgm:pt>
    <dgm:pt modelId="{C9FF4EB6-B1F7-6F40-995F-4FDE6D981618}">
      <dgm:prSet custT="1"/>
      <dgm:spPr/>
      <dgm:t>
        <a:bodyPr/>
        <a:lstStyle/>
        <a:p>
          <a:pPr rtl="0"/>
          <a:r>
            <a:rPr lang="pt-BR" sz="1800" dirty="0" err="1" smtClean="0"/>
            <a:t>c</a:t>
          </a:r>
          <a:r>
            <a:rPr lang="pt-BR" sz="1800" dirty="0" smtClean="0"/>
            <a:t>) Persuadir</a:t>
          </a:r>
          <a:endParaRPr lang="pt-BR" sz="1800" dirty="0"/>
        </a:p>
      </dgm:t>
    </dgm:pt>
    <dgm:pt modelId="{3C864185-F2E4-4840-A170-3E074B46DB02}" type="parTrans" cxnId="{FDF74A4E-0D7A-894E-A78D-B0C4BD6C5281}">
      <dgm:prSet/>
      <dgm:spPr/>
      <dgm:t>
        <a:bodyPr/>
        <a:lstStyle/>
        <a:p>
          <a:endParaRPr lang="es-ES"/>
        </a:p>
      </dgm:t>
    </dgm:pt>
    <dgm:pt modelId="{97FB8DD2-EAC9-4249-AEA2-8C837825B52C}" type="sibTrans" cxnId="{FDF74A4E-0D7A-894E-A78D-B0C4BD6C5281}">
      <dgm:prSet/>
      <dgm:spPr/>
      <dgm:t>
        <a:bodyPr/>
        <a:lstStyle/>
        <a:p>
          <a:endParaRPr lang="es-ES"/>
        </a:p>
      </dgm:t>
    </dgm:pt>
    <dgm:pt modelId="{437677DD-E5C2-C74F-A91D-3C6D8B1F2600}" type="pres">
      <dgm:prSet presAssocID="{ECF0141D-DF9F-8144-AECE-0B6A0A48D77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168F791-E435-AE4E-8D41-89EF637D2621}" type="pres">
      <dgm:prSet presAssocID="{4B20CCCB-7186-3940-8603-797841D4F86F}" presName="Accent1" presStyleCnt="0"/>
      <dgm:spPr/>
    </dgm:pt>
    <dgm:pt modelId="{C81E2FC4-298C-F440-9B7E-CE4A1F396D6A}" type="pres">
      <dgm:prSet presAssocID="{4B20CCCB-7186-3940-8603-797841D4F86F}" presName="Accent" presStyleLbl="node1" presStyleIdx="0" presStyleCnt="3"/>
      <dgm:spPr/>
    </dgm:pt>
    <dgm:pt modelId="{642CC8AC-8DE4-8348-92F4-D0C92FC4EFE7}" type="pres">
      <dgm:prSet presAssocID="{4B20CCCB-7186-3940-8603-797841D4F86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15BC98-5354-3846-9840-D2E468FF89D4}" type="pres">
      <dgm:prSet presAssocID="{DB1337C1-DC70-D844-B377-74A47B1EEDE0}" presName="Accent2" presStyleCnt="0"/>
      <dgm:spPr/>
    </dgm:pt>
    <dgm:pt modelId="{16B23B53-259D-9C4F-BE0F-A0B6F1E13671}" type="pres">
      <dgm:prSet presAssocID="{DB1337C1-DC70-D844-B377-74A47B1EEDE0}" presName="Accent" presStyleLbl="node1" presStyleIdx="1" presStyleCnt="3"/>
      <dgm:spPr/>
    </dgm:pt>
    <dgm:pt modelId="{7666C271-11EA-7842-812A-5DD4594A9EB2}" type="pres">
      <dgm:prSet presAssocID="{DB1337C1-DC70-D844-B377-74A47B1EEDE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C1926E-8734-2246-AE40-CC7A85CEE100}" type="pres">
      <dgm:prSet presAssocID="{C9FF4EB6-B1F7-6F40-995F-4FDE6D981618}" presName="Accent3" presStyleCnt="0"/>
      <dgm:spPr/>
    </dgm:pt>
    <dgm:pt modelId="{D2138363-E539-114F-B1F0-9382CE9CCCD1}" type="pres">
      <dgm:prSet presAssocID="{C9FF4EB6-B1F7-6F40-995F-4FDE6D981618}" presName="Accent" presStyleLbl="node1" presStyleIdx="2" presStyleCnt="3"/>
      <dgm:spPr/>
    </dgm:pt>
    <dgm:pt modelId="{B532271C-ED0B-3F48-929E-E9DF5991AAA4}" type="pres">
      <dgm:prSet presAssocID="{C9FF4EB6-B1F7-6F40-995F-4FDE6D981618}" presName="Parent3" presStyleLbl="revTx" presStyleIdx="2" presStyleCnt="3" custScaleX="1293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DDC5EE-C970-AB4D-9992-4F0C12ED9096}" type="presOf" srcId="{4B20CCCB-7186-3940-8603-797841D4F86F}" destId="{642CC8AC-8DE4-8348-92F4-D0C92FC4EFE7}" srcOrd="0" destOrd="0" presId="urn:microsoft.com/office/officeart/2009/layout/CircleArrowProcess"/>
    <dgm:cxn modelId="{072533BB-E507-4D47-8E38-FB45EE47D72F}" srcId="{ECF0141D-DF9F-8144-AECE-0B6A0A48D771}" destId="{4B20CCCB-7186-3940-8603-797841D4F86F}" srcOrd="0" destOrd="0" parTransId="{0D2C5DDD-161E-0646-B2BC-F2F882F457AF}" sibTransId="{3BDC8301-FBD1-5F48-96F4-665568EB1946}"/>
    <dgm:cxn modelId="{494C1284-2351-524B-9D16-3C284FA9C8D7}" type="presOf" srcId="{DB1337C1-DC70-D844-B377-74A47B1EEDE0}" destId="{7666C271-11EA-7842-812A-5DD4594A9EB2}" srcOrd="0" destOrd="0" presId="urn:microsoft.com/office/officeart/2009/layout/CircleArrowProcess"/>
    <dgm:cxn modelId="{FDF74A4E-0D7A-894E-A78D-B0C4BD6C5281}" srcId="{ECF0141D-DF9F-8144-AECE-0B6A0A48D771}" destId="{C9FF4EB6-B1F7-6F40-995F-4FDE6D981618}" srcOrd="2" destOrd="0" parTransId="{3C864185-F2E4-4840-A170-3E074B46DB02}" sibTransId="{97FB8DD2-EAC9-4249-AEA2-8C837825B52C}"/>
    <dgm:cxn modelId="{8698A5D8-8DE2-B140-871C-2F6BD7375064}" srcId="{ECF0141D-DF9F-8144-AECE-0B6A0A48D771}" destId="{DB1337C1-DC70-D844-B377-74A47B1EEDE0}" srcOrd="1" destOrd="0" parTransId="{C1345E8D-DA0D-324B-AE48-CDB2B53CB268}" sibTransId="{07EDC791-3387-9E44-90DA-BC98E25F12DF}"/>
    <dgm:cxn modelId="{716E81BD-8DBC-7B43-A7D5-7F91B353645B}" type="presOf" srcId="{C9FF4EB6-B1F7-6F40-995F-4FDE6D981618}" destId="{B532271C-ED0B-3F48-929E-E9DF5991AAA4}" srcOrd="0" destOrd="0" presId="urn:microsoft.com/office/officeart/2009/layout/CircleArrowProcess"/>
    <dgm:cxn modelId="{F5D4FF03-007E-744C-B68F-3481D9E74F8D}" type="presOf" srcId="{ECF0141D-DF9F-8144-AECE-0B6A0A48D771}" destId="{437677DD-E5C2-C74F-A91D-3C6D8B1F2600}" srcOrd="0" destOrd="0" presId="urn:microsoft.com/office/officeart/2009/layout/CircleArrowProcess"/>
    <dgm:cxn modelId="{84FD14AF-D2C5-F048-A2D7-3D81F9A1DDFD}" type="presParOf" srcId="{437677DD-E5C2-C74F-A91D-3C6D8B1F2600}" destId="{E168F791-E435-AE4E-8D41-89EF637D2621}" srcOrd="0" destOrd="0" presId="urn:microsoft.com/office/officeart/2009/layout/CircleArrowProcess"/>
    <dgm:cxn modelId="{0535AC02-D78D-294C-A81B-9922BFB4902F}" type="presParOf" srcId="{E168F791-E435-AE4E-8D41-89EF637D2621}" destId="{C81E2FC4-298C-F440-9B7E-CE4A1F396D6A}" srcOrd="0" destOrd="0" presId="urn:microsoft.com/office/officeart/2009/layout/CircleArrowProcess"/>
    <dgm:cxn modelId="{3F73A4AC-0A1C-E147-A5F1-8B3F6CB52383}" type="presParOf" srcId="{437677DD-E5C2-C74F-A91D-3C6D8B1F2600}" destId="{642CC8AC-8DE4-8348-92F4-D0C92FC4EFE7}" srcOrd="1" destOrd="0" presId="urn:microsoft.com/office/officeart/2009/layout/CircleArrowProcess"/>
    <dgm:cxn modelId="{CDADEEF4-A7B3-EE45-987D-FD6955DCFF88}" type="presParOf" srcId="{437677DD-E5C2-C74F-A91D-3C6D8B1F2600}" destId="{3115BC98-5354-3846-9840-D2E468FF89D4}" srcOrd="2" destOrd="0" presId="urn:microsoft.com/office/officeart/2009/layout/CircleArrowProcess"/>
    <dgm:cxn modelId="{11AEB154-FC15-8F4A-A6C5-150CB2A77A41}" type="presParOf" srcId="{3115BC98-5354-3846-9840-D2E468FF89D4}" destId="{16B23B53-259D-9C4F-BE0F-A0B6F1E13671}" srcOrd="0" destOrd="0" presId="urn:microsoft.com/office/officeart/2009/layout/CircleArrowProcess"/>
    <dgm:cxn modelId="{0D574780-2974-1748-ACED-1231708E2A6F}" type="presParOf" srcId="{437677DD-E5C2-C74F-A91D-3C6D8B1F2600}" destId="{7666C271-11EA-7842-812A-5DD4594A9EB2}" srcOrd="3" destOrd="0" presId="urn:microsoft.com/office/officeart/2009/layout/CircleArrowProcess"/>
    <dgm:cxn modelId="{F1B049DC-DE00-3B42-808F-4CB743C60AA3}" type="presParOf" srcId="{437677DD-E5C2-C74F-A91D-3C6D8B1F2600}" destId="{CEC1926E-8734-2246-AE40-CC7A85CEE100}" srcOrd="4" destOrd="0" presId="urn:microsoft.com/office/officeart/2009/layout/CircleArrowProcess"/>
    <dgm:cxn modelId="{7EBBC30F-A82F-DB4E-B300-9476D106DDA7}" type="presParOf" srcId="{CEC1926E-8734-2246-AE40-CC7A85CEE100}" destId="{D2138363-E539-114F-B1F0-9382CE9CCCD1}" srcOrd="0" destOrd="0" presId="urn:microsoft.com/office/officeart/2009/layout/CircleArrowProcess"/>
    <dgm:cxn modelId="{EB37443C-7CC7-2F4C-8DB6-22C417A7324F}" type="presParOf" srcId="{437677DD-E5C2-C74F-A91D-3C6D8B1F2600}" destId="{B532271C-ED0B-3F48-929E-E9DF5991AAA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703AE2-B6AB-F94D-BA6D-B9A3F242C039}" type="doc">
      <dgm:prSet loTypeId="urn:microsoft.com/office/officeart/2008/layout/VerticalAccentList" loCatId="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FA194922-CB89-E046-AB54-13D0BDF70B61}">
      <dgm:prSet custT="1"/>
      <dgm:spPr/>
      <dgm:t>
        <a:bodyPr/>
        <a:lstStyle/>
        <a:p>
          <a:pPr rtl="0"/>
          <a:r>
            <a:rPr lang="es-ES_tradnl" sz="1800" dirty="0" smtClean="0"/>
            <a:t>La introducción</a:t>
          </a:r>
          <a:endParaRPr lang="es-ES_tradnl" sz="1800" dirty="0"/>
        </a:p>
      </dgm:t>
    </dgm:pt>
    <dgm:pt modelId="{8438339A-4C28-0242-AA4C-6E03AF366FBB}" type="parTrans" cxnId="{1FC83544-E621-5843-B138-B653B03D019E}">
      <dgm:prSet/>
      <dgm:spPr/>
      <dgm:t>
        <a:bodyPr/>
        <a:lstStyle/>
        <a:p>
          <a:endParaRPr lang="es-ES"/>
        </a:p>
      </dgm:t>
    </dgm:pt>
    <dgm:pt modelId="{57CA4E97-B8E2-6945-A1F8-3A3E765F2F8E}" type="sibTrans" cxnId="{1FC83544-E621-5843-B138-B653B03D019E}">
      <dgm:prSet/>
      <dgm:spPr/>
      <dgm:t>
        <a:bodyPr/>
        <a:lstStyle/>
        <a:p>
          <a:endParaRPr lang="es-ES"/>
        </a:p>
      </dgm:t>
    </dgm:pt>
    <dgm:pt modelId="{75446C69-C54B-0943-A1D3-C75EB0C93EE6}">
      <dgm:prSet custT="1"/>
      <dgm:spPr/>
      <dgm:t>
        <a:bodyPr/>
        <a:lstStyle/>
        <a:p>
          <a:pPr rtl="0"/>
          <a:r>
            <a:rPr lang="es-ES_tradnl" sz="1600" dirty="0" smtClean="0"/>
            <a:t>El prefacio  </a:t>
          </a:r>
          <a:endParaRPr lang="es-ES_tradnl" sz="1600" dirty="0"/>
        </a:p>
      </dgm:t>
    </dgm:pt>
    <dgm:pt modelId="{7C0945E6-EAFE-F943-993C-4BFE5481DCC4}" type="parTrans" cxnId="{24093B1C-D25A-9045-AB0A-FD8CBE58C10A}">
      <dgm:prSet/>
      <dgm:spPr/>
      <dgm:t>
        <a:bodyPr/>
        <a:lstStyle/>
        <a:p>
          <a:endParaRPr lang="es-ES"/>
        </a:p>
      </dgm:t>
    </dgm:pt>
    <dgm:pt modelId="{0DFEA047-6A77-BA4F-8AF1-60AACC9A7EA2}" type="sibTrans" cxnId="{24093B1C-D25A-9045-AB0A-FD8CBE58C10A}">
      <dgm:prSet/>
      <dgm:spPr/>
      <dgm:t>
        <a:bodyPr/>
        <a:lstStyle/>
        <a:p>
          <a:endParaRPr lang="es-ES"/>
        </a:p>
      </dgm:t>
    </dgm:pt>
    <dgm:pt modelId="{B022E105-9C99-7742-84A0-C56C18131FF1}">
      <dgm:prSet custT="1"/>
      <dgm:spPr/>
      <dgm:t>
        <a:bodyPr/>
        <a:lstStyle/>
        <a:p>
          <a:pPr rtl="0"/>
          <a:r>
            <a:rPr lang="es-ES_tradnl" sz="1600" dirty="0" smtClean="0"/>
            <a:t>En la advertencia de su texto</a:t>
          </a:r>
          <a:endParaRPr lang="es-ES_tradnl" sz="1600" dirty="0"/>
        </a:p>
      </dgm:t>
    </dgm:pt>
    <dgm:pt modelId="{3215B192-1FC9-ED40-97A3-C14A883B164D}" type="parTrans" cxnId="{73471CF5-5901-7341-9504-DC2DD8BAFB5D}">
      <dgm:prSet/>
      <dgm:spPr/>
      <dgm:t>
        <a:bodyPr/>
        <a:lstStyle/>
        <a:p>
          <a:endParaRPr lang="es-ES"/>
        </a:p>
      </dgm:t>
    </dgm:pt>
    <dgm:pt modelId="{C24B41A5-42F8-5044-8861-198838875340}" type="sibTrans" cxnId="{73471CF5-5901-7341-9504-DC2DD8BAFB5D}">
      <dgm:prSet/>
      <dgm:spPr/>
      <dgm:t>
        <a:bodyPr/>
        <a:lstStyle/>
        <a:p>
          <a:endParaRPr lang="es-ES"/>
        </a:p>
      </dgm:t>
    </dgm:pt>
    <dgm:pt modelId="{1594A04E-439F-4940-92AB-1E07A4B8B127}" type="pres">
      <dgm:prSet presAssocID="{88703AE2-B6AB-F94D-BA6D-B9A3F242C03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85967CA9-ABC8-C046-AF24-CB222D40FFC7}" type="pres">
      <dgm:prSet presAssocID="{FA194922-CB89-E046-AB54-13D0BDF70B61}" presName="parenttextcomposite" presStyleCnt="0"/>
      <dgm:spPr/>
    </dgm:pt>
    <dgm:pt modelId="{B620F224-D84C-BC4A-8AE5-AD48C22C7A0A}" type="pres">
      <dgm:prSet presAssocID="{FA194922-CB89-E046-AB54-13D0BDF70B6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DBA287-B235-024D-9910-4D6A5C4C63F3}" type="pres">
      <dgm:prSet presAssocID="{FA194922-CB89-E046-AB54-13D0BDF70B61}" presName="parallelogramComposite" presStyleCnt="0"/>
      <dgm:spPr/>
    </dgm:pt>
    <dgm:pt modelId="{E76D25F8-4A48-6246-BEDB-53C8A51FC479}" type="pres">
      <dgm:prSet presAssocID="{FA194922-CB89-E046-AB54-13D0BDF70B61}" presName="parallelogram1" presStyleLbl="alignNode1" presStyleIdx="0" presStyleCnt="21"/>
      <dgm:spPr/>
    </dgm:pt>
    <dgm:pt modelId="{EFBBDDE1-036A-3844-BB36-0DE8363CC8EE}" type="pres">
      <dgm:prSet presAssocID="{FA194922-CB89-E046-AB54-13D0BDF70B61}" presName="parallelogram2" presStyleLbl="alignNode1" presStyleIdx="1" presStyleCnt="21"/>
      <dgm:spPr/>
    </dgm:pt>
    <dgm:pt modelId="{ECC81AC6-A7C3-7D49-BAF3-5F99BBCFDAF4}" type="pres">
      <dgm:prSet presAssocID="{FA194922-CB89-E046-AB54-13D0BDF70B61}" presName="parallelogram3" presStyleLbl="alignNode1" presStyleIdx="2" presStyleCnt="21"/>
      <dgm:spPr/>
    </dgm:pt>
    <dgm:pt modelId="{112A6BBE-812F-8F40-953B-C47E4961A277}" type="pres">
      <dgm:prSet presAssocID="{FA194922-CB89-E046-AB54-13D0BDF70B61}" presName="parallelogram4" presStyleLbl="alignNode1" presStyleIdx="3" presStyleCnt="21"/>
      <dgm:spPr/>
    </dgm:pt>
    <dgm:pt modelId="{E7D609D3-60C9-6740-8385-2EEB51A5E363}" type="pres">
      <dgm:prSet presAssocID="{FA194922-CB89-E046-AB54-13D0BDF70B61}" presName="parallelogram5" presStyleLbl="alignNode1" presStyleIdx="4" presStyleCnt="21"/>
      <dgm:spPr/>
    </dgm:pt>
    <dgm:pt modelId="{4E37CA01-5CFA-9041-A1CE-E5FEDC9B7609}" type="pres">
      <dgm:prSet presAssocID="{FA194922-CB89-E046-AB54-13D0BDF70B61}" presName="parallelogram6" presStyleLbl="alignNode1" presStyleIdx="5" presStyleCnt="21"/>
      <dgm:spPr/>
    </dgm:pt>
    <dgm:pt modelId="{8E33F837-1E60-E943-9541-B21074130256}" type="pres">
      <dgm:prSet presAssocID="{FA194922-CB89-E046-AB54-13D0BDF70B61}" presName="parallelogram7" presStyleLbl="alignNode1" presStyleIdx="6" presStyleCnt="21"/>
      <dgm:spPr/>
    </dgm:pt>
    <dgm:pt modelId="{E682A6ED-0C23-884F-8ED8-51BF56D3EF35}" type="pres">
      <dgm:prSet presAssocID="{57CA4E97-B8E2-6945-A1F8-3A3E765F2F8E}" presName="sibTrans" presStyleCnt="0"/>
      <dgm:spPr/>
    </dgm:pt>
    <dgm:pt modelId="{8B7DF3E4-F406-B348-9A3D-EFD8D0CC6F38}" type="pres">
      <dgm:prSet presAssocID="{75446C69-C54B-0943-A1D3-C75EB0C93EE6}" presName="parenttextcomposite" presStyleCnt="0"/>
      <dgm:spPr/>
    </dgm:pt>
    <dgm:pt modelId="{56769195-5A0F-F942-9F4E-E3CC8D27F307}" type="pres">
      <dgm:prSet presAssocID="{75446C69-C54B-0943-A1D3-C75EB0C93EE6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C548F7-D7DF-3341-9C65-A7F10287F1A3}" type="pres">
      <dgm:prSet presAssocID="{75446C69-C54B-0943-A1D3-C75EB0C93EE6}" presName="parallelogramComposite" presStyleCnt="0"/>
      <dgm:spPr/>
    </dgm:pt>
    <dgm:pt modelId="{B6CE6760-067E-BD4B-95D4-2DC6FF792BD4}" type="pres">
      <dgm:prSet presAssocID="{75446C69-C54B-0943-A1D3-C75EB0C93EE6}" presName="parallelogram1" presStyleLbl="alignNode1" presStyleIdx="7" presStyleCnt="21"/>
      <dgm:spPr/>
    </dgm:pt>
    <dgm:pt modelId="{F0838404-2DEF-F943-9CCF-42965CAA3285}" type="pres">
      <dgm:prSet presAssocID="{75446C69-C54B-0943-A1D3-C75EB0C93EE6}" presName="parallelogram2" presStyleLbl="alignNode1" presStyleIdx="8" presStyleCnt="21"/>
      <dgm:spPr/>
    </dgm:pt>
    <dgm:pt modelId="{F7396025-39CD-664E-AB09-4877B7232974}" type="pres">
      <dgm:prSet presAssocID="{75446C69-C54B-0943-A1D3-C75EB0C93EE6}" presName="parallelogram3" presStyleLbl="alignNode1" presStyleIdx="9" presStyleCnt="21"/>
      <dgm:spPr/>
    </dgm:pt>
    <dgm:pt modelId="{32058A5D-E190-A14C-91C5-BC91F2174D37}" type="pres">
      <dgm:prSet presAssocID="{75446C69-C54B-0943-A1D3-C75EB0C93EE6}" presName="parallelogram4" presStyleLbl="alignNode1" presStyleIdx="10" presStyleCnt="21"/>
      <dgm:spPr/>
    </dgm:pt>
    <dgm:pt modelId="{068AB92A-9E5E-3B42-802F-0265C2B2CD9A}" type="pres">
      <dgm:prSet presAssocID="{75446C69-C54B-0943-A1D3-C75EB0C93EE6}" presName="parallelogram5" presStyleLbl="alignNode1" presStyleIdx="11" presStyleCnt="21"/>
      <dgm:spPr/>
    </dgm:pt>
    <dgm:pt modelId="{B6AD18FB-4EC4-1A47-B725-41574ADE4322}" type="pres">
      <dgm:prSet presAssocID="{75446C69-C54B-0943-A1D3-C75EB0C93EE6}" presName="parallelogram6" presStyleLbl="alignNode1" presStyleIdx="12" presStyleCnt="21"/>
      <dgm:spPr/>
    </dgm:pt>
    <dgm:pt modelId="{D1FB53C3-8FA5-6745-A468-13BB25BCC3F9}" type="pres">
      <dgm:prSet presAssocID="{75446C69-C54B-0943-A1D3-C75EB0C93EE6}" presName="parallelogram7" presStyleLbl="alignNode1" presStyleIdx="13" presStyleCnt="21"/>
      <dgm:spPr/>
    </dgm:pt>
    <dgm:pt modelId="{DF784711-CA05-4A49-A05B-07BF92FFAB46}" type="pres">
      <dgm:prSet presAssocID="{0DFEA047-6A77-BA4F-8AF1-60AACC9A7EA2}" presName="sibTrans" presStyleCnt="0"/>
      <dgm:spPr/>
    </dgm:pt>
    <dgm:pt modelId="{A676374A-E1F6-3344-8293-7FAC6A22A736}" type="pres">
      <dgm:prSet presAssocID="{B022E105-9C99-7742-84A0-C56C18131FF1}" presName="parenttextcomposite" presStyleCnt="0"/>
      <dgm:spPr/>
    </dgm:pt>
    <dgm:pt modelId="{800022B4-82C0-6340-A0A5-704047750296}" type="pres">
      <dgm:prSet presAssocID="{B022E105-9C99-7742-84A0-C56C18131FF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EA754-7A40-BA4B-AB31-80B23D96CE7A}" type="pres">
      <dgm:prSet presAssocID="{B022E105-9C99-7742-84A0-C56C18131FF1}" presName="parallelogramComposite" presStyleCnt="0"/>
      <dgm:spPr/>
    </dgm:pt>
    <dgm:pt modelId="{75D5FCA1-A60B-E248-BD5E-2BAF4F4D8166}" type="pres">
      <dgm:prSet presAssocID="{B022E105-9C99-7742-84A0-C56C18131FF1}" presName="parallelogram1" presStyleLbl="alignNode1" presStyleIdx="14" presStyleCnt="21"/>
      <dgm:spPr/>
    </dgm:pt>
    <dgm:pt modelId="{F50BCA2D-582C-E445-B167-379D7324F991}" type="pres">
      <dgm:prSet presAssocID="{B022E105-9C99-7742-84A0-C56C18131FF1}" presName="parallelogram2" presStyleLbl="alignNode1" presStyleIdx="15" presStyleCnt="21"/>
      <dgm:spPr/>
    </dgm:pt>
    <dgm:pt modelId="{93EC55E1-A58F-DB47-82DE-E70259C73E21}" type="pres">
      <dgm:prSet presAssocID="{B022E105-9C99-7742-84A0-C56C18131FF1}" presName="parallelogram3" presStyleLbl="alignNode1" presStyleIdx="16" presStyleCnt="21"/>
      <dgm:spPr/>
    </dgm:pt>
    <dgm:pt modelId="{B7376BE2-986F-4944-86A3-F2BA7D4EE9C2}" type="pres">
      <dgm:prSet presAssocID="{B022E105-9C99-7742-84A0-C56C18131FF1}" presName="parallelogram4" presStyleLbl="alignNode1" presStyleIdx="17" presStyleCnt="21"/>
      <dgm:spPr/>
    </dgm:pt>
    <dgm:pt modelId="{7E00DCEC-82BB-1A47-8ECF-7A2459A014CB}" type="pres">
      <dgm:prSet presAssocID="{B022E105-9C99-7742-84A0-C56C18131FF1}" presName="parallelogram5" presStyleLbl="alignNode1" presStyleIdx="18" presStyleCnt="21"/>
      <dgm:spPr/>
    </dgm:pt>
    <dgm:pt modelId="{791A12C5-19A4-F649-A470-1DE8E571A2F4}" type="pres">
      <dgm:prSet presAssocID="{B022E105-9C99-7742-84A0-C56C18131FF1}" presName="parallelogram6" presStyleLbl="alignNode1" presStyleIdx="19" presStyleCnt="21"/>
      <dgm:spPr/>
    </dgm:pt>
    <dgm:pt modelId="{08ECE409-D75C-574D-A4FA-910FBD275456}" type="pres">
      <dgm:prSet presAssocID="{B022E105-9C99-7742-84A0-C56C18131FF1}" presName="parallelogram7" presStyleLbl="alignNode1" presStyleIdx="20" presStyleCnt="21"/>
      <dgm:spPr/>
    </dgm:pt>
  </dgm:ptLst>
  <dgm:cxnLst>
    <dgm:cxn modelId="{E6EC52E7-2BD9-504F-AE36-F80299A30B94}" type="presOf" srcId="{FA194922-CB89-E046-AB54-13D0BDF70B61}" destId="{B620F224-D84C-BC4A-8AE5-AD48C22C7A0A}" srcOrd="0" destOrd="0" presId="urn:microsoft.com/office/officeart/2008/layout/VerticalAccentList"/>
    <dgm:cxn modelId="{2EE6292C-3C07-3343-BBFE-F2AB59C0E02D}" type="presOf" srcId="{88703AE2-B6AB-F94D-BA6D-B9A3F242C039}" destId="{1594A04E-439F-4940-92AB-1E07A4B8B127}" srcOrd="0" destOrd="0" presId="urn:microsoft.com/office/officeart/2008/layout/VerticalAccentList"/>
    <dgm:cxn modelId="{24093B1C-D25A-9045-AB0A-FD8CBE58C10A}" srcId="{88703AE2-B6AB-F94D-BA6D-B9A3F242C039}" destId="{75446C69-C54B-0943-A1D3-C75EB0C93EE6}" srcOrd="1" destOrd="0" parTransId="{7C0945E6-EAFE-F943-993C-4BFE5481DCC4}" sibTransId="{0DFEA047-6A77-BA4F-8AF1-60AACC9A7EA2}"/>
    <dgm:cxn modelId="{1FC83544-E621-5843-B138-B653B03D019E}" srcId="{88703AE2-B6AB-F94D-BA6D-B9A3F242C039}" destId="{FA194922-CB89-E046-AB54-13D0BDF70B61}" srcOrd="0" destOrd="0" parTransId="{8438339A-4C28-0242-AA4C-6E03AF366FBB}" sibTransId="{57CA4E97-B8E2-6945-A1F8-3A3E765F2F8E}"/>
    <dgm:cxn modelId="{7BD287B3-D74E-084D-8AC2-AF729ECF5805}" type="presOf" srcId="{B022E105-9C99-7742-84A0-C56C18131FF1}" destId="{800022B4-82C0-6340-A0A5-704047750296}" srcOrd="0" destOrd="0" presId="urn:microsoft.com/office/officeart/2008/layout/VerticalAccentList"/>
    <dgm:cxn modelId="{482F860A-9A42-574A-B4FF-DC443467CA45}" type="presOf" srcId="{75446C69-C54B-0943-A1D3-C75EB0C93EE6}" destId="{56769195-5A0F-F942-9F4E-E3CC8D27F307}" srcOrd="0" destOrd="0" presId="urn:microsoft.com/office/officeart/2008/layout/VerticalAccentList"/>
    <dgm:cxn modelId="{73471CF5-5901-7341-9504-DC2DD8BAFB5D}" srcId="{88703AE2-B6AB-F94D-BA6D-B9A3F242C039}" destId="{B022E105-9C99-7742-84A0-C56C18131FF1}" srcOrd="2" destOrd="0" parTransId="{3215B192-1FC9-ED40-97A3-C14A883B164D}" sibTransId="{C24B41A5-42F8-5044-8861-198838875340}"/>
    <dgm:cxn modelId="{B645C3B7-CBD0-FB4C-B647-291337E3CDF3}" type="presParOf" srcId="{1594A04E-439F-4940-92AB-1E07A4B8B127}" destId="{85967CA9-ABC8-C046-AF24-CB222D40FFC7}" srcOrd="0" destOrd="0" presId="urn:microsoft.com/office/officeart/2008/layout/VerticalAccentList"/>
    <dgm:cxn modelId="{42D0EF2A-40F5-AD43-A117-32A7B661A862}" type="presParOf" srcId="{85967CA9-ABC8-C046-AF24-CB222D40FFC7}" destId="{B620F224-D84C-BC4A-8AE5-AD48C22C7A0A}" srcOrd="0" destOrd="0" presId="urn:microsoft.com/office/officeart/2008/layout/VerticalAccentList"/>
    <dgm:cxn modelId="{CBF669E0-4F0D-A64A-9C0E-41578484A7FE}" type="presParOf" srcId="{1594A04E-439F-4940-92AB-1E07A4B8B127}" destId="{90DBA287-B235-024D-9910-4D6A5C4C63F3}" srcOrd="1" destOrd="0" presId="urn:microsoft.com/office/officeart/2008/layout/VerticalAccentList"/>
    <dgm:cxn modelId="{2774A118-A9DA-7C4D-8A37-79A647F219FC}" type="presParOf" srcId="{90DBA287-B235-024D-9910-4D6A5C4C63F3}" destId="{E76D25F8-4A48-6246-BEDB-53C8A51FC479}" srcOrd="0" destOrd="0" presId="urn:microsoft.com/office/officeart/2008/layout/VerticalAccentList"/>
    <dgm:cxn modelId="{F7B6D80C-EEB5-6744-9163-342152DD7BA4}" type="presParOf" srcId="{90DBA287-B235-024D-9910-4D6A5C4C63F3}" destId="{EFBBDDE1-036A-3844-BB36-0DE8363CC8EE}" srcOrd="1" destOrd="0" presId="urn:microsoft.com/office/officeart/2008/layout/VerticalAccentList"/>
    <dgm:cxn modelId="{3E588820-E5FE-1A4A-A95F-4C7030A06EE3}" type="presParOf" srcId="{90DBA287-B235-024D-9910-4D6A5C4C63F3}" destId="{ECC81AC6-A7C3-7D49-BAF3-5F99BBCFDAF4}" srcOrd="2" destOrd="0" presId="urn:microsoft.com/office/officeart/2008/layout/VerticalAccentList"/>
    <dgm:cxn modelId="{127BC0E4-5B84-9643-A7D1-1C6DA4C7B15F}" type="presParOf" srcId="{90DBA287-B235-024D-9910-4D6A5C4C63F3}" destId="{112A6BBE-812F-8F40-953B-C47E4961A277}" srcOrd="3" destOrd="0" presId="urn:microsoft.com/office/officeart/2008/layout/VerticalAccentList"/>
    <dgm:cxn modelId="{5F548529-D3FA-B54B-9BBB-CC354C3D543A}" type="presParOf" srcId="{90DBA287-B235-024D-9910-4D6A5C4C63F3}" destId="{E7D609D3-60C9-6740-8385-2EEB51A5E363}" srcOrd="4" destOrd="0" presId="urn:microsoft.com/office/officeart/2008/layout/VerticalAccentList"/>
    <dgm:cxn modelId="{D738ECBB-D6F0-E54B-AABF-B34951C7C21A}" type="presParOf" srcId="{90DBA287-B235-024D-9910-4D6A5C4C63F3}" destId="{4E37CA01-5CFA-9041-A1CE-E5FEDC9B7609}" srcOrd="5" destOrd="0" presId="urn:microsoft.com/office/officeart/2008/layout/VerticalAccentList"/>
    <dgm:cxn modelId="{B63CC282-1678-594F-9DF7-0BF8C4800C9A}" type="presParOf" srcId="{90DBA287-B235-024D-9910-4D6A5C4C63F3}" destId="{8E33F837-1E60-E943-9541-B21074130256}" srcOrd="6" destOrd="0" presId="urn:microsoft.com/office/officeart/2008/layout/VerticalAccentList"/>
    <dgm:cxn modelId="{B8B92C43-4A9A-DA48-B733-48310AC57649}" type="presParOf" srcId="{1594A04E-439F-4940-92AB-1E07A4B8B127}" destId="{E682A6ED-0C23-884F-8ED8-51BF56D3EF35}" srcOrd="2" destOrd="0" presId="urn:microsoft.com/office/officeart/2008/layout/VerticalAccentList"/>
    <dgm:cxn modelId="{2DB3F53C-8A1F-CE42-BA76-3DBDC746ABBF}" type="presParOf" srcId="{1594A04E-439F-4940-92AB-1E07A4B8B127}" destId="{8B7DF3E4-F406-B348-9A3D-EFD8D0CC6F38}" srcOrd="3" destOrd="0" presId="urn:microsoft.com/office/officeart/2008/layout/VerticalAccentList"/>
    <dgm:cxn modelId="{8806C6B0-5F59-DF44-A205-E5FB808355D5}" type="presParOf" srcId="{8B7DF3E4-F406-B348-9A3D-EFD8D0CC6F38}" destId="{56769195-5A0F-F942-9F4E-E3CC8D27F307}" srcOrd="0" destOrd="0" presId="urn:microsoft.com/office/officeart/2008/layout/VerticalAccentList"/>
    <dgm:cxn modelId="{5A1EAF5F-70E1-1944-B36F-F95096C52495}" type="presParOf" srcId="{1594A04E-439F-4940-92AB-1E07A4B8B127}" destId="{8BC548F7-D7DF-3341-9C65-A7F10287F1A3}" srcOrd="4" destOrd="0" presId="urn:microsoft.com/office/officeart/2008/layout/VerticalAccentList"/>
    <dgm:cxn modelId="{D7DF6D06-FCA0-974F-A778-F2629F20A65B}" type="presParOf" srcId="{8BC548F7-D7DF-3341-9C65-A7F10287F1A3}" destId="{B6CE6760-067E-BD4B-95D4-2DC6FF792BD4}" srcOrd="0" destOrd="0" presId="urn:microsoft.com/office/officeart/2008/layout/VerticalAccentList"/>
    <dgm:cxn modelId="{0348A2E8-A01E-5543-B306-E866AB9DFCAD}" type="presParOf" srcId="{8BC548F7-D7DF-3341-9C65-A7F10287F1A3}" destId="{F0838404-2DEF-F943-9CCF-42965CAA3285}" srcOrd="1" destOrd="0" presId="urn:microsoft.com/office/officeart/2008/layout/VerticalAccentList"/>
    <dgm:cxn modelId="{B037EBD5-818E-E94D-9AE3-264EE8C542B4}" type="presParOf" srcId="{8BC548F7-D7DF-3341-9C65-A7F10287F1A3}" destId="{F7396025-39CD-664E-AB09-4877B7232974}" srcOrd="2" destOrd="0" presId="urn:microsoft.com/office/officeart/2008/layout/VerticalAccentList"/>
    <dgm:cxn modelId="{9C14A316-E42B-614C-B84B-500947F71794}" type="presParOf" srcId="{8BC548F7-D7DF-3341-9C65-A7F10287F1A3}" destId="{32058A5D-E190-A14C-91C5-BC91F2174D37}" srcOrd="3" destOrd="0" presId="urn:microsoft.com/office/officeart/2008/layout/VerticalAccentList"/>
    <dgm:cxn modelId="{20DA4429-83EA-0948-8592-D468111E1558}" type="presParOf" srcId="{8BC548F7-D7DF-3341-9C65-A7F10287F1A3}" destId="{068AB92A-9E5E-3B42-802F-0265C2B2CD9A}" srcOrd="4" destOrd="0" presId="urn:microsoft.com/office/officeart/2008/layout/VerticalAccentList"/>
    <dgm:cxn modelId="{830770C8-8933-CA4F-9371-D06D592F1677}" type="presParOf" srcId="{8BC548F7-D7DF-3341-9C65-A7F10287F1A3}" destId="{B6AD18FB-4EC4-1A47-B725-41574ADE4322}" srcOrd="5" destOrd="0" presId="urn:microsoft.com/office/officeart/2008/layout/VerticalAccentList"/>
    <dgm:cxn modelId="{0564A711-8A59-8C4B-8F5F-E04E01A89E19}" type="presParOf" srcId="{8BC548F7-D7DF-3341-9C65-A7F10287F1A3}" destId="{D1FB53C3-8FA5-6745-A468-13BB25BCC3F9}" srcOrd="6" destOrd="0" presId="urn:microsoft.com/office/officeart/2008/layout/VerticalAccentList"/>
    <dgm:cxn modelId="{C8A7EA5C-3BFE-E040-94E7-2870CC9BD2BB}" type="presParOf" srcId="{1594A04E-439F-4940-92AB-1E07A4B8B127}" destId="{DF784711-CA05-4A49-A05B-07BF92FFAB46}" srcOrd="5" destOrd="0" presId="urn:microsoft.com/office/officeart/2008/layout/VerticalAccentList"/>
    <dgm:cxn modelId="{E40430CF-B5DD-434A-8650-7F7FA0FC03A8}" type="presParOf" srcId="{1594A04E-439F-4940-92AB-1E07A4B8B127}" destId="{A676374A-E1F6-3344-8293-7FAC6A22A736}" srcOrd="6" destOrd="0" presId="urn:microsoft.com/office/officeart/2008/layout/VerticalAccentList"/>
    <dgm:cxn modelId="{0B5BCCED-5344-804F-9B4D-514452DCFBA0}" type="presParOf" srcId="{A676374A-E1F6-3344-8293-7FAC6A22A736}" destId="{800022B4-82C0-6340-A0A5-704047750296}" srcOrd="0" destOrd="0" presId="urn:microsoft.com/office/officeart/2008/layout/VerticalAccentList"/>
    <dgm:cxn modelId="{9855011C-C8AD-104E-8896-55B3212818B3}" type="presParOf" srcId="{1594A04E-439F-4940-92AB-1E07A4B8B127}" destId="{56AEA754-7A40-BA4B-AB31-80B23D96CE7A}" srcOrd="7" destOrd="0" presId="urn:microsoft.com/office/officeart/2008/layout/VerticalAccentList"/>
    <dgm:cxn modelId="{0F4184E0-B919-6746-B2E8-AE99A73D9382}" type="presParOf" srcId="{56AEA754-7A40-BA4B-AB31-80B23D96CE7A}" destId="{75D5FCA1-A60B-E248-BD5E-2BAF4F4D8166}" srcOrd="0" destOrd="0" presId="urn:microsoft.com/office/officeart/2008/layout/VerticalAccentList"/>
    <dgm:cxn modelId="{FA92B09E-57DE-8F4B-820A-0B47CC8C5367}" type="presParOf" srcId="{56AEA754-7A40-BA4B-AB31-80B23D96CE7A}" destId="{F50BCA2D-582C-E445-B167-379D7324F991}" srcOrd="1" destOrd="0" presId="urn:microsoft.com/office/officeart/2008/layout/VerticalAccentList"/>
    <dgm:cxn modelId="{65F80FD4-96DC-644B-AD54-ED4FDC81DA21}" type="presParOf" srcId="{56AEA754-7A40-BA4B-AB31-80B23D96CE7A}" destId="{93EC55E1-A58F-DB47-82DE-E70259C73E21}" srcOrd="2" destOrd="0" presId="urn:microsoft.com/office/officeart/2008/layout/VerticalAccentList"/>
    <dgm:cxn modelId="{6C47562D-602C-7D4B-98FB-AA779407CBE3}" type="presParOf" srcId="{56AEA754-7A40-BA4B-AB31-80B23D96CE7A}" destId="{B7376BE2-986F-4944-86A3-F2BA7D4EE9C2}" srcOrd="3" destOrd="0" presId="urn:microsoft.com/office/officeart/2008/layout/VerticalAccentList"/>
    <dgm:cxn modelId="{FBD6188B-FA15-5D44-81BB-6C41F3BDD459}" type="presParOf" srcId="{56AEA754-7A40-BA4B-AB31-80B23D96CE7A}" destId="{7E00DCEC-82BB-1A47-8ECF-7A2459A014CB}" srcOrd="4" destOrd="0" presId="urn:microsoft.com/office/officeart/2008/layout/VerticalAccentList"/>
    <dgm:cxn modelId="{0F0CD235-7A57-1A4B-A5DB-DEAEF19043CA}" type="presParOf" srcId="{56AEA754-7A40-BA4B-AB31-80B23D96CE7A}" destId="{791A12C5-19A4-F649-A470-1DE8E571A2F4}" srcOrd="5" destOrd="0" presId="urn:microsoft.com/office/officeart/2008/layout/VerticalAccentList"/>
    <dgm:cxn modelId="{D2C86AF4-2CCC-2444-9B21-F7B16F24147F}" type="presParOf" srcId="{56AEA754-7A40-BA4B-AB31-80B23D96CE7A}" destId="{08ECE409-D75C-574D-A4FA-910FBD27545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69629-E103-1A4F-9373-8CC9D3AF7772}" type="doc">
      <dgm:prSet loTypeId="urn:microsoft.com/office/officeart/2008/layout/HexagonCluster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BCF9D80-BEE1-0C45-B038-B486FC01FE35}">
      <dgm:prSet/>
      <dgm:spPr/>
      <dgm:t>
        <a:bodyPr/>
        <a:lstStyle/>
        <a:p>
          <a:pPr rtl="0"/>
          <a:r>
            <a:rPr lang="es-ES_tradnl" smtClean="0"/>
            <a:t>Alegría</a:t>
          </a:r>
          <a:endParaRPr lang="es-ES_tradnl"/>
        </a:p>
      </dgm:t>
    </dgm:pt>
    <dgm:pt modelId="{7C5889C1-B179-BB49-9A21-4D9E53628B43}" type="parTrans" cxnId="{9C38375E-C15B-AB46-91D8-3E5908B5564C}">
      <dgm:prSet/>
      <dgm:spPr/>
      <dgm:t>
        <a:bodyPr/>
        <a:lstStyle/>
        <a:p>
          <a:endParaRPr lang="es-ES"/>
        </a:p>
      </dgm:t>
    </dgm:pt>
    <dgm:pt modelId="{E056EB0C-7830-FE43-BDF2-5BEE61F9F030}" type="sibTrans" cxnId="{9C38375E-C15B-AB46-91D8-3E5908B5564C}">
      <dgm:prSet/>
      <dgm:spPr/>
      <dgm:t>
        <a:bodyPr/>
        <a:lstStyle/>
        <a:p>
          <a:endParaRPr lang="es-ES"/>
        </a:p>
      </dgm:t>
    </dgm:pt>
    <dgm:pt modelId="{970C2E97-9EDE-9247-8EB3-21DEACCC9D13}">
      <dgm:prSet/>
      <dgm:spPr/>
      <dgm:t>
        <a:bodyPr/>
        <a:lstStyle/>
        <a:p>
          <a:pPr rtl="0"/>
          <a:r>
            <a:rPr lang="es-ES_tradnl" smtClean="0"/>
            <a:t>Depresión</a:t>
          </a:r>
          <a:endParaRPr lang="es-ES_tradnl"/>
        </a:p>
      </dgm:t>
    </dgm:pt>
    <dgm:pt modelId="{C6A1B22F-B8C6-C445-BFFC-6A2BAA7C2D00}" type="parTrans" cxnId="{E81B63FC-6289-3B4A-A8E7-3FFCD99DB2A6}">
      <dgm:prSet/>
      <dgm:spPr/>
      <dgm:t>
        <a:bodyPr/>
        <a:lstStyle/>
        <a:p>
          <a:endParaRPr lang="es-ES"/>
        </a:p>
      </dgm:t>
    </dgm:pt>
    <dgm:pt modelId="{3D09FC7B-2E9C-E24F-A104-383B89C0EB26}" type="sibTrans" cxnId="{E81B63FC-6289-3B4A-A8E7-3FFCD99DB2A6}">
      <dgm:prSet/>
      <dgm:spPr/>
      <dgm:t>
        <a:bodyPr/>
        <a:lstStyle/>
        <a:p>
          <a:endParaRPr lang="es-ES"/>
        </a:p>
      </dgm:t>
    </dgm:pt>
    <dgm:pt modelId="{EFF6F015-31B3-3049-8D04-4E52510CC992}">
      <dgm:prSet/>
      <dgm:spPr/>
      <dgm:t>
        <a:bodyPr/>
        <a:lstStyle/>
        <a:p>
          <a:pPr rtl="0"/>
          <a:r>
            <a:rPr lang="hr-HR" smtClean="0"/>
            <a:t>Enojo</a:t>
          </a:r>
          <a:endParaRPr lang="hr-HR"/>
        </a:p>
      </dgm:t>
    </dgm:pt>
    <dgm:pt modelId="{643A0431-3A7C-E848-9A8E-7A4933B18CAA}" type="parTrans" cxnId="{F31151A7-3152-7540-BD9D-54E0F12EA993}">
      <dgm:prSet/>
      <dgm:spPr/>
      <dgm:t>
        <a:bodyPr/>
        <a:lstStyle/>
        <a:p>
          <a:endParaRPr lang="es-ES"/>
        </a:p>
      </dgm:t>
    </dgm:pt>
    <dgm:pt modelId="{AEB96D19-2FCF-084F-82D5-4C7379ECBE61}" type="sibTrans" cxnId="{F31151A7-3152-7540-BD9D-54E0F12EA993}">
      <dgm:prSet/>
      <dgm:spPr/>
      <dgm:t>
        <a:bodyPr/>
        <a:lstStyle/>
        <a:p>
          <a:endParaRPr lang="es-ES"/>
        </a:p>
      </dgm:t>
    </dgm:pt>
    <dgm:pt modelId="{F6E7FD0E-490D-0B47-B2AD-22F7DEF7C83A}">
      <dgm:prSet/>
      <dgm:spPr/>
      <dgm:t>
        <a:bodyPr/>
        <a:lstStyle/>
        <a:p>
          <a:pPr rtl="0"/>
          <a:r>
            <a:rPr lang="es-ES_tradnl" smtClean="0"/>
            <a:t>Desilusión</a:t>
          </a:r>
          <a:endParaRPr lang="es-ES_tradnl"/>
        </a:p>
      </dgm:t>
    </dgm:pt>
    <dgm:pt modelId="{4CFE41F7-D245-E244-87FE-1F7A86516526}" type="parTrans" cxnId="{BFFA7139-43B1-D44A-8F20-0DFDA34D1FFE}">
      <dgm:prSet/>
      <dgm:spPr/>
      <dgm:t>
        <a:bodyPr/>
        <a:lstStyle/>
        <a:p>
          <a:endParaRPr lang="es-ES"/>
        </a:p>
      </dgm:t>
    </dgm:pt>
    <dgm:pt modelId="{6F5356F1-B7B3-6747-B8D6-7C5680866730}" type="sibTrans" cxnId="{BFFA7139-43B1-D44A-8F20-0DFDA34D1FFE}">
      <dgm:prSet/>
      <dgm:spPr/>
      <dgm:t>
        <a:bodyPr/>
        <a:lstStyle/>
        <a:p>
          <a:endParaRPr lang="es-ES"/>
        </a:p>
      </dgm:t>
    </dgm:pt>
    <dgm:pt modelId="{2CF4F363-6412-5F40-A4A8-C189C58A4A11}">
      <dgm:prSet/>
      <dgm:spPr/>
      <dgm:t>
        <a:bodyPr/>
        <a:lstStyle/>
        <a:p>
          <a:pPr rtl="0"/>
          <a:r>
            <a:rPr lang="es-ES_tradnl" smtClean="0"/>
            <a:t>Cobardía</a:t>
          </a:r>
          <a:endParaRPr lang="es-ES_tradnl"/>
        </a:p>
      </dgm:t>
    </dgm:pt>
    <dgm:pt modelId="{EEFDFEAC-DE35-AA4D-860B-EA0FFCEA1D1C}" type="parTrans" cxnId="{BD55C92A-9A44-9A48-ADE7-496E82EB9B05}">
      <dgm:prSet/>
      <dgm:spPr/>
      <dgm:t>
        <a:bodyPr/>
        <a:lstStyle/>
        <a:p>
          <a:endParaRPr lang="es-ES"/>
        </a:p>
      </dgm:t>
    </dgm:pt>
    <dgm:pt modelId="{EE4F9851-56CF-5D4F-8315-1A1CF2D1296E}" type="sibTrans" cxnId="{BD55C92A-9A44-9A48-ADE7-496E82EB9B05}">
      <dgm:prSet/>
      <dgm:spPr/>
      <dgm:t>
        <a:bodyPr/>
        <a:lstStyle/>
        <a:p>
          <a:endParaRPr lang="es-ES"/>
        </a:p>
      </dgm:t>
    </dgm:pt>
    <dgm:pt modelId="{1F881FD5-0CBE-684E-B00E-A6C6F527176D}" type="pres">
      <dgm:prSet presAssocID="{87469629-E103-1A4F-9373-8CC9D3AF777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04FEF83A-90E5-B64B-9608-15131182FC66}" type="pres">
      <dgm:prSet presAssocID="{FBCF9D80-BEE1-0C45-B038-B486FC01FE35}" presName="text1" presStyleCnt="0"/>
      <dgm:spPr/>
    </dgm:pt>
    <dgm:pt modelId="{E8AD95B8-BC03-0147-9071-DDD10D54B663}" type="pres">
      <dgm:prSet presAssocID="{FBCF9D80-BEE1-0C45-B038-B486FC01FE35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90BE3-F9BB-6341-9CF6-AEEC791F976F}" type="pres">
      <dgm:prSet presAssocID="{FBCF9D80-BEE1-0C45-B038-B486FC01FE35}" presName="textaccent1" presStyleCnt="0"/>
      <dgm:spPr/>
    </dgm:pt>
    <dgm:pt modelId="{7B3B5E0F-49DD-BA48-B173-F05559A6FE0A}" type="pres">
      <dgm:prSet presAssocID="{FBCF9D80-BEE1-0C45-B038-B486FC01FE35}" presName="accentRepeatNode" presStyleLbl="solidAlignAcc1" presStyleIdx="0" presStyleCnt="10"/>
      <dgm:spPr/>
    </dgm:pt>
    <dgm:pt modelId="{1BDB8D05-09D5-6447-9D46-853BC34386AC}" type="pres">
      <dgm:prSet presAssocID="{E056EB0C-7830-FE43-BDF2-5BEE61F9F030}" presName="image1" presStyleCnt="0"/>
      <dgm:spPr/>
    </dgm:pt>
    <dgm:pt modelId="{1AC2AAD4-8027-814A-B120-E2E309E2EF7F}" type="pres">
      <dgm:prSet presAssocID="{E056EB0C-7830-FE43-BDF2-5BEE61F9F030}" presName="imageRepeatNode" presStyleLbl="alignAcc1" presStyleIdx="0" presStyleCnt="5"/>
      <dgm:spPr/>
      <dgm:t>
        <a:bodyPr/>
        <a:lstStyle/>
        <a:p>
          <a:endParaRPr lang="es-ES"/>
        </a:p>
      </dgm:t>
    </dgm:pt>
    <dgm:pt modelId="{423C5DEC-8391-5A45-8FE4-9E23DF9DD2AE}" type="pres">
      <dgm:prSet presAssocID="{E056EB0C-7830-FE43-BDF2-5BEE61F9F030}" presName="imageaccent1" presStyleCnt="0"/>
      <dgm:spPr/>
    </dgm:pt>
    <dgm:pt modelId="{6AAA6DCA-E4C5-E44D-B1A2-66677A8E2A08}" type="pres">
      <dgm:prSet presAssocID="{E056EB0C-7830-FE43-BDF2-5BEE61F9F030}" presName="accentRepeatNode" presStyleLbl="solidAlignAcc1" presStyleIdx="1" presStyleCnt="10"/>
      <dgm:spPr/>
    </dgm:pt>
    <dgm:pt modelId="{4F20954A-4767-5846-AC13-A7936F5A6AF9}" type="pres">
      <dgm:prSet presAssocID="{970C2E97-9EDE-9247-8EB3-21DEACCC9D13}" presName="text2" presStyleCnt="0"/>
      <dgm:spPr/>
    </dgm:pt>
    <dgm:pt modelId="{2BFF68B1-94DB-E44C-BC34-9FEE820A6429}" type="pres">
      <dgm:prSet presAssocID="{970C2E97-9EDE-9247-8EB3-21DEACCC9D13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F9534-3E34-FD48-8B41-A43996494CEE}" type="pres">
      <dgm:prSet presAssocID="{970C2E97-9EDE-9247-8EB3-21DEACCC9D13}" presName="textaccent2" presStyleCnt="0"/>
      <dgm:spPr/>
    </dgm:pt>
    <dgm:pt modelId="{0B46A0AD-3FAC-6142-B9A8-267AF621065B}" type="pres">
      <dgm:prSet presAssocID="{970C2E97-9EDE-9247-8EB3-21DEACCC9D13}" presName="accentRepeatNode" presStyleLbl="solidAlignAcc1" presStyleIdx="2" presStyleCnt="10"/>
      <dgm:spPr/>
    </dgm:pt>
    <dgm:pt modelId="{7460F784-4B7B-894A-8B36-317D05C49BF7}" type="pres">
      <dgm:prSet presAssocID="{3D09FC7B-2E9C-E24F-A104-383B89C0EB26}" presName="image2" presStyleCnt="0"/>
      <dgm:spPr/>
    </dgm:pt>
    <dgm:pt modelId="{A57E30A0-E32E-644A-BADD-AEC1D9EE8997}" type="pres">
      <dgm:prSet presAssocID="{3D09FC7B-2E9C-E24F-A104-383B89C0EB26}" presName="imageRepeatNode" presStyleLbl="alignAcc1" presStyleIdx="1" presStyleCnt="5"/>
      <dgm:spPr/>
      <dgm:t>
        <a:bodyPr/>
        <a:lstStyle/>
        <a:p>
          <a:endParaRPr lang="es-ES"/>
        </a:p>
      </dgm:t>
    </dgm:pt>
    <dgm:pt modelId="{9F2361BE-D8A5-9E4F-927D-AFDF17C6090D}" type="pres">
      <dgm:prSet presAssocID="{3D09FC7B-2E9C-E24F-A104-383B89C0EB26}" presName="imageaccent2" presStyleCnt="0"/>
      <dgm:spPr/>
    </dgm:pt>
    <dgm:pt modelId="{5EAD78CF-82B3-6447-8C92-862CA291DBA3}" type="pres">
      <dgm:prSet presAssocID="{3D09FC7B-2E9C-E24F-A104-383B89C0EB26}" presName="accentRepeatNode" presStyleLbl="solidAlignAcc1" presStyleIdx="3" presStyleCnt="10"/>
      <dgm:spPr/>
    </dgm:pt>
    <dgm:pt modelId="{4A070C4F-422F-9F41-8A11-19244D480F20}" type="pres">
      <dgm:prSet presAssocID="{EFF6F015-31B3-3049-8D04-4E52510CC992}" presName="text3" presStyleCnt="0"/>
      <dgm:spPr/>
    </dgm:pt>
    <dgm:pt modelId="{DE529E89-169F-5344-BA73-B1101C56D5DA}" type="pres">
      <dgm:prSet presAssocID="{EFF6F015-31B3-3049-8D04-4E52510CC992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C45379-489D-194E-8428-31ACDE948A23}" type="pres">
      <dgm:prSet presAssocID="{EFF6F015-31B3-3049-8D04-4E52510CC992}" presName="textaccent3" presStyleCnt="0"/>
      <dgm:spPr/>
    </dgm:pt>
    <dgm:pt modelId="{C6A3ED32-C57C-484E-9EE2-AA23FBE5D9CF}" type="pres">
      <dgm:prSet presAssocID="{EFF6F015-31B3-3049-8D04-4E52510CC992}" presName="accentRepeatNode" presStyleLbl="solidAlignAcc1" presStyleIdx="4" presStyleCnt="10"/>
      <dgm:spPr/>
    </dgm:pt>
    <dgm:pt modelId="{BDFCA500-0461-1447-8EC1-FF9052598422}" type="pres">
      <dgm:prSet presAssocID="{AEB96D19-2FCF-084F-82D5-4C7379ECBE61}" presName="image3" presStyleCnt="0"/>
      <dgm:spPr/>
    </dgm:pt>
    <dgm:pt modelId="{B7B260A9-BF81-5049-B605-33F1D1307BC3}" type="pres">
      <dgm:prSet presAssocID="{AEB96D19-2FCF-084F-82D5-4C7379ECBE61}" presName="imageRepeatNode" presStyleLbl="alignAcc1" presStyleIdx="2" presStyleCnt="5"/>
      <dgm:spPr/>
      <dgm:t>
        <a:bodyPr/>
        <a:lstStyle/>
        <a:p>
          <a:endParaRPr lang="es-ES"/>
        </a:p>
      </dgm:t>
    </dgm:pt>
    <dgm:pt modelId="{88906472-6F7F-CA4B-AB0F-046B94267E1F}" type="pres">
      <dgm:prSet presAssocID="{AEB96D19-2FCF-084F-82D5-4C7379ECBE61}" presName="imageaccent3" presStyleCnt="0"/>
      <dgm:spPr/>
    </dgm:pt>
    <dgm:pt modelId="{996A0B73-1392-F14D-9946-4EDA2035D50C}" type="pres">
      <dgm:prSet presAssocID="{AEB96D19-2FCF-084F-82D5-4C7379ECBE61}" presName="accentRepeatNode" presStyleLbl="solidAlignAcc1" presStyleIdx="5" presStyleCnt="10"/>
      <dgm:spPr/>
    </dgm:pt>
    <dgm:pt modelId="{3C0CD52F-9B76-6D48-AE3F-DD798FC6D962}" type="pres">
      <dgm:prSet presAssocID="{F6E7FD0E-490D-0B47-B2AD-22F7DEF7C83A}" presName="text4" presStyleCnt="0"/>
      <dgm:spPr/>
    </dgm:pt>
    <dgm:pt modelId="{AA760689-CF57-2B42-BC9E-338147FE2895}" type="pres">
      <dgm:prSet presAssocID="{F6E7FD0E-490D-0B47-B2AD-22F7DEF7C83A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E4B519-23C8-AE4F-AC11-148CACE963F2}" type="pres">
      <dgm:prSet presAssocID="{F6E7FD0E-490D-0B47-B2AD-22F7DEF7C83A}" presName="textaccent4" presStyleCnt="0"/>
      <dgm:spPr/>
    </dgm:pt>
    <dgm:pt modelId="{FD411D6E-4F15-C94D-B944-23D08BC2B2D6}" type="pres">
      <dgm:prSet presAssocID="{F6E7FD0E-490D-0B47-B2AD-22F7DEF7C83A}" presName="accentRepeatNode" presStyleLbl="solidAlignAcc1" presStyleIdx="6" presStyleCnt="10"/>
      <dgm:spPr/>
    </dgm:pt>
    <dgm:pt modelId="{39C75987-BBF0-1C43-BFB7-BC45D24FF4E5}" type="pres">
      <dgm:prSet presAssocID="{6F5356F1-B7B3-6747-B8D6-7C5680866730}" presName="image4" presStyleCnt="0"/>
      <dgm:spPr/>
    </dgm:pt>
    <dgm:pt modelId="{95CB4D7B-B5EB-1E40-A130-86ABD71DC2C2}" type="pres">
      <dgm:prSet presAssocID="{6F5356F1-B7B3-6747-B8D6-7C5680866730}" presName="imageRepeatNode" presStyleLbl="alignAcc1" presStyleIdx="3" presStyleCnt="5"/>
      <dgm:spPr/>
      <dgm:t>
        <a:bodyPr/>
        <a:lstStyle/>
        <a:p>
          <a:endParaRPr lang="es-ES"/>
        </a:p>
      </dgm:t>
    </dgm:pt>
    <dgm:pt modelId="{D2427181-0A3B-7C43-9461-A9D0661A505F}" type="pres">
      <dgm:prSet presAssocID="{6F5356F1-B7B3-6747-B8D6-7C5680866730}" presName="imageaccent4" presStyleCnt="0"/>
      <dgm:spPr/>
    </dgm:pt>
    <dgm:pt modelId="{33FA0C09-8F5C-0F46-B30F-090837067317}" type="pres">
      <dgm:prSet presAssocID="{6F5356F1-B7B3-6747-B8D6-7C5680866730}" presName="accentRepeatNode" presStyleLbl="solidAlignAcc1" presStyleIdx="7" presStyleCnt="10"/>
      <dgm:spPr/>
    </dgm:pt>
    <dgm:pt modelId="{A43A2C48-15B5-A141-BBA1-0079F0AF00E4}" type="pres">
      <dgm:prSet presAssocID="{2CF4F363-6412-5F40-A4A8-C189C58A4A11}" presName="text5" presStyleCnt="0"/>
      <dgm:spPr/>
    </dgm:pt>
    <dgm:pt modelId="{7EE0CAD5-0C90-D242-9615-78B472909AEF}" type="pres">
      <dgm:prSet presAssocID="{2CF4F363-6412-5F40-A4A8-C189C58A4A11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728560-462D-DF4B-925B-F6EB5B8384BA}" type="pres">
      <dgm:prSet presAssocID="{2CF4F363-6412-5F40-A4A8-C189C58A4A11}" presName="textaccent5" presStyleCnt="0"/>
      <dgm:spPr/>
    </dgm:pt>
    <dgm:pt modelId="{A205D500-40B3-4544-B6AE-5678A72ACB6A}" type="pres">
      <dgm:prSet presAssocID="{2CF4F363-6412-5F40-A4A8-C189C58A4A11}" presName="accentRepeatNode" presStyleLbl="solidAlignAcc1" presStyleIdx="8" presStyleCnt="10"/>
      <dgm:spPr/>
    </dgm:pt>
    <dgm:pt modelId="{E1CCAB22-B747-9A4B-9ED6-6833900E8B54}" type="pres">
      <dgm:prSet presAssocID="{EE4F9851-56CF-5D4F-8315-1A1CF2D1296E}" presName="image5" presStyleCnt="0"/>
      <dgm:spPr/>
    </dgm:pt>
    <dgm:pt modelId="{73733AA2-7C38-2C40-9783-00822D448363}" type="pres">
      <dgm:prSet presAssocID="{EE4F9851-56CF-5D4F-8315-1A1CF2D1296E}" presName="imageRepeatNode" presStyleLbl="alignAcc1" presStyleIdx="4" presStyleCnt="5"/>
      <dgm:spPr/>
      <dgm:t>
        <a:bodyPr/>
        <a:lstStyle/>
        <a:p>
          <a:endParaRPr lang="es-ES"/>
        </a:p>
      </dgm:t>
    </dgm:pt>
    <dgm:pt modelId="{312DFE08-D368-F849-AFBB-AEE6F31F707A}" type="pres">
      <dgm:prSet presAssocID="{EE4F9851-56CF-5D4F-8315-1A1CF2D1296E}" presName="imageaccent5" presStyleCnt="0"/>
      <dgm:spPr/>
    </dgm:pt>
    <dgm:pt modelId="{3AD845A5-02E5-554A-8DD6-DE4DD34953D1}" type="pres">
      <dgm:prSet presAssocID="{EE4F9851-56CF-5D4F-8315-1A1CF2D1296E}" presName="accentRepeatNode" presStyleLbl="solidAlignAcc1" presStyleIdx="9" presStyleCnt="10"/>
      <dgm:spPr/>
    </dgm:pt>
  </dgm:ptLst>
  <dgm:cxnLst>
    <dgm:cxn modelId="{84AF86E6-3848-3643-ACD9-97C997DE40B9}" type="presOf" srcId="{FBCF9D80-BEE1-0C45-B038-B486FC01FE35}" destId="{E8AD95B8-BC03-0147-9071-DDD10D54B663}" srcOrd="0" destOrd="0" presId="urn:microsoft.com/office/officeart/2008/layout/HexagonCluster"/>
    <dgm:cxn modelId="{0877EA8C-B062-2749-A330-54E1A3232C73}" type="presOf" srcId="{970C2E97-9EDE-9247-8EB3-21DEACCC9D13}" destId="{2BFF68B1-94DB-E44C-BC34-9FEE820A6429}" srcOrd="0" destOrd="0" presId="urn:microsoft.com/office/officeart/2008/layout/HexagonCluster"/>
    <dgm:cxn modelId="{BD55C92A-9A44-9A48-ADE7-496E82EB9B05}" srcId="{87469629-E103-1A4F-9373-8CC9D3AF7772}" destId="{2CF4F363-6412-5F40-A4A8-C189C58A4A11}" srcOrd="4" destOrd="0" parTransId="{EEFDFEAC-DE35-AA4D-860B-EA0FFCEA1D1C}" sibTransId="{EE4F9851-56CF-5D4F-8315-1A1CF2D1296E}"/>
    <dgm:cxn modelId="{828913EE-5009-D740-A366-B115CFB7B0D5}" type="presOf" srcId="{EFF6F015-31B3-3049-8D04-4E52510CC992}" destId="{DE529E89-169F-5344-BA73-B1101C56D5DA}" srcOrd="0" destOrd="0" presId="urn:microsoft.com/office/officeart/2008/layout/HexagonCluster"/>
    <dgm:cxn modelId="{9C38375E-C15B-AB46-91D8-3E5908B5564C}" srcId="{87469629-E103-1A4F-9373-8CC9D3AF7772}" destId="{FBCF9D80-BEE1-0C45-B038-B486FC01FE35}" srcOrd="0" destOrd="0" parTransId="{7C5889C1-B179-BB49-9A21-4D9E53628B43}" sibTransId="{E056EB0C-7830-FE43-BDF2-5BEE61F9F030}"/>
    <dgm:cxn modelId="{4DB80C49-1D24-A140-BBBA-16F7FFC62535}" type="presOf" srcId="{6F5356F1-B7B3-6747-B8D6-7C5680866730}" destId="{95CB4D7B-B5EB-1E40-A130-86ABD71DC2C2}" srcOrd="0" destOrd="0" presId="urn:microsoft.com/office/officeart/2008/layout/HexagonCluster"/>
    <dgm:cxn modelId="{BFFA7139-43B1-D44A-8F20-0DFDA34D1FFE}" srcId="{87469629-E103-1A4F-9373-8CC9D3AF7772}" destId="{F6E7FD0E-490D-0B47-B2AD-22F7DEF7C83A}" srcOrd="3" destOrd="0" parTransId="{4CFE41F7-D245-E244-87FE-1F7A86516526}" sibTransId="{6F5356F1-B7B3-6747-B8D6-7C5680866730}"/>
    <dgm:cxn modelId="{D76AFD21-DC50-B641-ADD1-54C4D843F6D4}" type="presOf" srcId="{3D09FC7B-2E9C-E24F-A104-383B89C0EB26}" destId="{A57E30A0-E32E-644A-BADD-AEC1D9EE8997}" srcOrd="0" destOrd="0" presId="urn:microsoft.com/office/officeart/2008/layout/HexagonCluster"/>
    <dgm:cxn modelId="{E81B63FC-6289-3B4A-A8E7-3FFCD99DB2A6}" srcId="{87469629-E103-1A4F-9373-8CC9D3AF7772}" destId="{970C2E97-9EDE-9247-8EB3-21DEACCC9D13}" srcOrd="1" destOrd="0" parTransId="{C6A1B22F-B8C6-C445-BFFC-6A2BAA7C2D00}" sibTransId="{3D09FC7B-2E9C-E24F-A104-383B89C0EB26}"/>
    <dgm:cxn modelId="{1E9F6CBB-3F2E-9547-92A0-BF4885FB7ADB}" type="presOf" srcId="{E056EB0C-7830-FE43-BDF2-5BEE61F9F030}" destId="{1AC2AAD4-8027-814A-B120-E2E309E2EF7F}" srcOrd="0" destOrd="0" presId="urn:microsoft.com/office/officeart/2008/layout/HexagonCluster"/>
    <dgm:cxn modelId="{9B87A6F1-A268-9B4E-A134-FA3324383F2C}" type="presOf" srcId="{AEB96D19-2FCF-084F-82D5-4C7379ECBE61}" destId="{B7B260A9-BF81-5049-B605-33F1D1307BC3}" srcOrd="0" destOrd="0" presId="urn:microsoft.com/office/officeart/2008/layout/HexagonCluster"/>
    <dgm:cxn modelId="{F31151A7-3152-7540-BD9D-54E0F12EA993}" srcId="{87469629-E103-1A4F-9373-8CC9D3AF7772}" destId="{EFF6F015-31B3-3049-8D04-4E52510CC992}" srcOrd="2" destOrd="0" parTransId="{643A0431-3A7C-E848-9A8E-7A4933B18CAA}" sibTransId="{AEB96D19-2FCF-084F-82D5-4C7379ECBE61}"/>
    <dgm:cxn modelId="{ADFF22A3-C963-0249-A627-AB58335B076E}" type="presOf" srcId="{F6E7FD0E-490D-0B47-B2AD-22F7DEF7C83A}" destId="{AA760689-CF57-2B42-BC9E-338147FE2895}" srcOrd="0" destOrd="0" presId="urn:microsoft.com/office/officeart/2008/layout/HexagonCluster"/>
    <dgm:cxn modelId="{F2B9CEF9-A5F1-4242-B220-DB26B64EC8FF}" type="presOf" srcId="{EE4F9851-56CF-5D4F-8315-1A1CF2D1296E}" destId="{73733AA2-7C38-2C40-9783-00822D448363}" srcOrd="0" destOrd="0" presId="urn:microsoft.com/office/officeart/2008/layout/HexagonCluster"/>
    <dgm:cxn modelId="{477B4380-5620-D04B-A7CC-D0547F50AB85}" type="presOf" srcId="{87469629-E103-1A4F-9373-8CC9D3AF7772}" destId="{1F881FD5-0CBE-684E-B00E-A6C6F527176D}" srcOrd="0" destOrd="0" presId="urn:microsoft.com/office/officeart/2008/layout/HexagonCluster"/>
    <dgm:cxn modelId="{CA472E46-5E96-E545-ADE1-F16127AD44F6}" type="presOf" srcId="{2CF4F363-6412-5F40-A4A8-C189C58A4A11}" destId="{7EE0CAD5-0C90-D242-9615-78B472909AEF}" srcOrd="0" destOrd="0" presId="urn:microsoft.com/office/officeart/2008/layout/HexagonCluster"/>
    <dgm:cxn modelId="{DC6946CA-79A7-0B4F-88AB-2089EE8EA569}" type="presParOf" srcId="{1F881FD5-0CBE-684E-B00E-A6C6F527176D}" destId="{04FEF83A-90E5-B64B-9608-15131182FC66}" srcOrd="0" destOrd="0" presId="urn:microsoft.com/office/officeart/2008/layout/HexagonCluster"/>
    <dgm:cxn modelId="{E8BB770E-8B7D-7C4B-B44D-9AAA6D0FD924}" type="presParOf" srcId="{04FEF83A-90E5-B64B-9608-15131182FC66}" destId="{E8AD95B8-BC03-0147-9071-DDD10D54B663}" srcOrd="0" destOrd="0" presId="urn:microsoft.com/office/officeart/2008/layout/HexagonCluster"/>
    <dgm:cxn modelId="{AEB0CA38-A229-0147-92CF-46F8066797D8}" type="presParOf" srcId="{1F881FD5-0CBE-684E-B00E-A6C6F527176D}" destId="{B4F90BE3-F9BB-6341-9CF6-AEEC791F976F}" srcOrd="1" destOrd="0" presId="urn:microsoft.com/office/officeart/2008/layout/HexagonCluster"/>
    <dgm:cxn modelId="{4F7CFFF1-E3D6-7047-BD4B-DFA7736C7CBD}" type="presParOf" srcId="{B4F90BE3-F9BB-6341-9CF6-AEEC791F976F}" destId="{7B3B5E0F-49DD-BA48-B173-F05559A6FE0A}" srcOrd="0" destOrd="0" presId="urn:microsoft.com/office/officeart/2008/layout/HexagonCluster"/>
    <dgm:cxn modelId="{7C770B33-1A67-E34A-AF16-FD8FE77EA51B}" type="presParOf" srcId="{1F881FD5-0CBE-684E-B00E-A6C6F527176D}" destId="{1BDB8D05-09D5-6447-9D46-853BC34386AC}" srcOrd="2" destOrd="0" presId="urn:microsoft.com/office/officeart/2008/layout/HexagonCluster"/>
    <dgm:cxn modelId="{230DAD78-C928-4C4A-9B8B-01ED933E3E6F}" type="presParOf" srcId="{1BDB8D05-09D5-6447-9D46-853BC34386AC}" destId="{1AC2AAD4-8027-814A-B120-E2E309E2EF7F}" srcOrd="0" destOrd="0" presId="urn:microsoft.com/office/officeart/2008/layout/HexagonCluster"/>
    <dgm:cxn modelId="{702B1247-6052-3749-A477-85DB9FE72B1A}" type="presParOf" srcId="{1F881FD5-0CBE-684E-B00E-A6C6F527176D}" destId="{423C5DEC-8391-5A45-8FE4-9E23DF9DD2AE}" srcOrd="3" destOrd="0" presId="urn:microsoft.com/office/officeart/2008/layout/HexagonCluster"/>
    <dgm:cxn modelId="{18ABDA69-8303-6A45-888B-01625E3DDE7A}" type="presParOf" srcId="{423C5DEC-8391-5A45-8FE4-9E23DF9DD2AE}" destId="{6AAA6DCA-E4C5-E44D-B1A2-66677A8E2A08}" srcOrd="0" destOrd="0" presId="urn:microsoft.com/office/officeart/2008/layout/HexagonCluster"/>
    <dgm:cxn modelId="{9A0C129F-2340-5F44-A72D-53C391892341}" type="presParOf" srcId="{1F881FD5-0CBE-684E-B00E-A6C6F527176D}" destId="{4F20954A-4767-5846-AC13-A7936F5A6AF9}" srcOrd="4" destOrd="0" presId="urn:microsoft.com/office/officeart/2008/layout/HexagonCluster"/>
    <dgm:cxn modelId="{226657AD-9E9A-B547-9A75-C962EB91F018}" type="presParOf" srcId="{4F20954A-4767-5846-AC13-A7936F5A6AF9}" destId="{2BFF68B1-94DB-E44C-BC34-9FEE820A6429}" srcOrd="0" destOrd="0" presId="urn:microsoft.com/office/officeart/2008/layout/HexagonCluster"/>
    <dgm:cxn modelId="{622D34B1-2300-FD4B-860B-0F4B79F218F5}" type="presParOf" srcId="{1F881FD5-0CBE-684E-B00E-A6C6F527176D}" destId="{7E9F9534-3E34-FD48-8B41-A43996494CEE}" srcOrd="5" destOrd="0" presId="urn:microsoft.com/office/officeart/2008/layout/HexagonCluster"/>
    <dgm:cxn modelId="{1C830A4D-D59D-8042-A508-FFDFCF3BD019}" type="presParOf" srcId="{7E9F9534-3E34-FD48-8B41-A43996494CEE}" destId="{0B46A0AD-3FAC-6142-B9A8-267AF621065B}" srcOrd="0" destOrd="0" presId="urn:microsoft.com/office/officeart/2008/layout/HexagonCluster"/>
    <dgm:cxn modelId="{A97070E5-209C-114B-ADFA-580E7AC332A4}" type="presParOf" srcId="{1F881FD5-0CBE-684E-B00E-A6C6F527176D}" destId="{7460F784-4B7B-894A-8B36-317D05C49BF7}" srcOrd="6" destOrd="0" presId="urn:microsoft.com/office/officeart/2008/layout/HexagonCluster"/>
    <dgm:cxn modelId="{FC7A40ED-A6FA-1441-8E28-CC1791A8AB8D}" type="presParOf" srcId="{7460F784-4B7B-894A-8B36-317D05C49BF7}" destId="{A57E30A0-E32E-644A-BADD-AEC1D9EE8997}" srcOrd="0" destOrd="0" presId="urn:microsoft.com/office/officeart/2008/layout/HexagonCluster"/>
    <dgm:cxn modelId="{D278F1E0-9E98-F44D-AC96-C61267260537}" type="presParOf" srcId="{1F881FD5-0CBE-684E-B00E-A6C6F527176D}" destId="{9F2361BE-D8A5-9E4F-927D-AFDF17C6090D}" srcOrd="7" destOrd="0" presId="urn:microsoft.com/office/officeart/2008/layout/HexagonCluster"/>
    <dgm:cxn modelId="{FAEF9135-1A82-074E-A5DC-81F3366DDFF4}" type="presParOf" srcId="{9F2361BE-D8A5-9E4F-927D-AFDF17C6090D}" destId="{5EAD78CF-82B3-6447-8C92-862CA291DBA3}" srcOrd="0" destOrd="0" presId="urn:microsoft.com/office/officeart/2008/layout/HexagonCluster"/>
    <dgm:cxn modelId="{53D982E0-7AB8-9148-8141-D73592C1FACF}" type="presParOf" srcId="{1F881FD5-0CBE-684E-B00E-A6C6F527176D}" destId="{4A070C4F-422F-9F41-8A11-19244D480F20}" srcOrd="8" destOrd="0" presId="urn:microsoft.com/office/officeart/2008/layout/HexagonCluster"/>
    <dgm:cxn modelId="{284B0D6B-43EF-FF4F-8EF8-5B889A9CA0F6}" type="presParOf" srcId="{4A070C4F-422F-9F41-8A11-19244D480F20}" destId="{DE529E89-169F-5344-BA73-B1101C56D5DA}" srcOrd="0" destOrd="0" presId="urn:microsoft.com/office/officeart/2008/layout/HexagonCluster"/>
    <dgm:cxn modelId="{43338E78-B9FA-AC4B-B463-907943B12224}" type="presParOf" srcId="{1F881FD5-0CBE-684E-B00E-A6C6F527176D}" destId="{3EC45379-489D-194E-8428-31ACDE948A23}" srcOrd="9" destOrd="0" presId="urn:microsoft.com/office/officeart/2008/layout/HexagonCluster"/>
    <dgm:cxn modelId="{82A34A11-6EE8-1542-A76B-E0A8FDC5DF36}" type="presParOf" srcId="{3EC45379-489D-194E-8428-31ACDE948A23}" destId="{C6A3ED32-C57C-484E-9EE2-AA23FBE5D9CF}" srcOrd="0" destOrd="0" presId="urn:microsoft.com/office/officeart/2008/layout/HexagonCluster"/>
    <dgm:cxn modelId="{F9E0C449-F31E-FE4F-83F2-4C356D52A672}" type="presParOf" srcId="{1F881FD5-0CBE-684E-B00E-A6C6F527176D}" destId="{BDFCA500-0461-1447-8EC1-FF9052598422}" srcOrd="10" destOrd="0" presId="urn:microsoft.com/office/officeart/2008/layout/HexagonCluster"/>
    <dgm:cxn modelId="{F25D381F-9DA7-764E-8E0A-275163DB4333}" type="presParOf" srcId="{BDFCA500-0461-1447-8EC1-FF9052598422}" destId="{B7B260A9-BF81-5049-B605-33F1D1307BC3}" srcOrd="0" destOrd="0" presId="urn:microsoft.com/office/officeart/2008/layout/HexagonCluster"/>
    <dgm:cxn modelId="{1AD0593B-5FA0-A449-B99F-99B29A551063}" type="presParOf" srcId="{1F881FD5-0CBE-684E-B00E-A6C6F527176D}" destId="{88906472-6F7F-CA4B-AB0F-046B94267E1F}" srcOrd="11" destOrd="0" presId="urn:microsoft.com/office/officeart/2008/layout/HexagonCluster"/>
    <dgm:cxn modelId="{8F9F409F-73E1-A546-84C4-B31CBF3836A1}" type="presParOf" srcId="{88906472-6F7F-CA4B-AB0F-046B94267E1F}" destId="{996A0B73-1392-F14D-9946-4EDA2035D50C}" srcOrd="0" destOrd="0" presId="urn:microsoft.com/office/officeart/2008/layout/HexagonCluster"/>
    <dgm:cxn modelId="{C8288458-0BDB-5344-952E-3B4BD8145B66}" type="presParOf" srcId="{1F881FD5-0CBE-684E-B00E-A6C6F527176D}" destId="{3C0CD52F-9B76-6D48-AE3F-DD798FC6D962}" srcOrd="12" destOrd="0" presId="urn:microsoft.com/office/officeart/2008/layout/HexagonCluster"/>
    <dgm:cxn modelId="{CD1AF452-AC3C-CA43-8559-5D996756EE22}" type="presParOf" srcId="{3C0CD52F-9B76-6D48-AE3F-DD798FC6D962}" destId="{AA760689-CF57-2B42-BC9E-338147FE2895}" srcOrd="0" destOrd="0" presId="urn:microsoft.com/office/officeart/2008/layout/HexagonCluster"/>
    <dgm:cxn modelId="{DAEDD841-1641-7246-90CF-A478CAD6621E}" type="presParOf" srcId="{1F881FD5-0CBE-684E-B00E-A6C6F527176D}" destId="{68E4B519-23C8-AE4F-AC11-148CACE963F2}" srcOrd="13" destOrd="0" presId="urn:microsoft.com/office/officeart/2008/layout/HexagonCluster"/>
    <dgm:cxn modelId="{D553A248-397B-9342-8152-21D9CA5CEA55}" type="presParOf" srcId="{68E4B519-23C8-AE4F-AC11-148CACE963F2}" destId="{FD411D6E-4F15-C94D-B944-23D08BC2B2D6}" srcOrd="0" destOrd="0" presId="urn:microsoft.com/office/officeart/2008/layout/HexagonCluster"/>
    <dgm:cxn modelId="{201D8CEF-FA38-6B4D-A7EB-FA752B5C7879}" type="presParOf" srcId="{1F881FD5-0CBE-684E-B00E-A6C6F527176D}" destId="{39C75987-BBF0-1C43-BFB7-BC45D24FF4E5}" srcOrd="14" destOrd="0" presId="urn:microsoft.com/office/officeart/2008/layout/HexagonCluster"/>
    <dgm:cxn modelId="{BF75F2B6-EA20-7548-AF61-1A7FFD72EE6A}" type="presParOf" srcId="{39C75987-BBF0-1C43-BFB7-BC45D24FF4E5}" destId="{95CB4D7B-B5EB-1E40-A130-86ABD71DC2C2}" srcOrd="0" destOrd="0" presId="urn:microsoft.com/office/officeart/2008/layout/HexagonCluster"/>
    <dgm:cxn modelId="{9A0E143E-C60B-8F49-B341-89B20D4F053D}" type="presParOf" srcId="{1F881FD5-0CBE-684E-B00E-A6C6F527176D}" destId="{D2427181-0A3B-7C43-9461-A9D0661A505F}" srcOrd="15" destOrd="0" presId="urn:microsoft.com/office/officeart/2008/layout/HexagonCluster"/>
    <dgm:cxn modelId="{623FBFD7-1E63-564B-8CC4-FBC1845528CE}" type="presParOf" srcId="{D2427181-0A3B-7C43-9461-A9D0661A505F}" destId="{33FA0C09-8F5C-0F46-B30F-090837067317}" srcOrd="0" destOrd="0" presId="urn:microsoft.com/office/officeart/2008/layout/HexagonCluster"/>
    <dgm:cxn modelId="{E0FAC369-E168-AA4E-8A99-F9A29EEF321C}" type="presParOf" srcId="{1F881FD5-0CBE-684E-B00E-A6C6F527176D}" destId="{A43A2C48-15B5-A141-BBA1-0079F0AF00E4}" srcOrd="16" destOrd="0" presId="urn:microsoft.com/office/officeart/2008/layout/HexagonCluster"/>
    <dgm:cxn modelId="{FB753AF4-4542-964A-BC83-006DAD40987D}" type="presParOf" srcId="{A43A2C48-15B5-A141-BBA1-0079F0AF00E4}" destId="{7EE0CAD5-0C90-D242-9615-78B472909AEF}" srcOrd="0" destOrd="0" presId="urn:microsoft.com/office/officeart/2008/layout/HexagonCluster"/>
    <dgm:cxn modelId="{11A5544F-E74C-6847-A10A-1392D481058E}" type="presParOf" srcId="{1F881FD5-0CBE-684E-B00E-A6C6F527176D}" destId="{BB728560-462D-DF4B-925B-F6EB5B8384BA}" srcOrd="17" destOrd="0" presId="urn:microsoft.com/office/officeart/2008/layout/HexagonCluster"/>
    <dgm:cxn modelId="{950C1A4F-530B-314A-96C7-67E24ABE97E8}" type="presParOf" srcId="{BB728560-462D-DF4B-925B-F6EB5B8384BA}" destId="{A205D500-40B3-4544-B6AE-5678A72ACB6A}" srcOrd="0" destOrd="0" presId="urn:microsoft.com/office/officeart/2008/layout/HexagonCluster"/>
    <dgm:cxn modelId="{79D01D05-3E2F-8B4E-A048-709EA6314381}" type="presParOf" srcId="{1F881FD5-0CBE-684E-B00E-A6C6F527176D}" destId="{E1CCAB22-B747-9A4B-9ED6-6833900E8B54}" srcOrd="18" destOrd="0" presId="urn:microsoft.com/office/officeart/2008/layout/HexagonCluster"/>
    <dgm:cxn modelId="{911C5FF7-5183-3B47-AAD6-C62FC687E5B2}" type="presParOf" srcId="{E1CCAB22-B747-9A4B-9ED6-6833900E8B54}" destId="{73733AA2-7C38-2C40-9783-00822D448363}" srcOrd="0" destOrd="0" presId="urn:microsoft.com/office/officeart/2008/layout/HexagonCluster"/>
    <dgm:cxn modelId="{A5C42467-5D10-874B-982E-4286C477293C}" type="presParOf" srcId="{1F881FD5-0CBE-684E-B00E-A6C6F527176D}" destId="{312DFE08-D368-F849-AFBB-AEE6F31F707A}" srcOrd="19" destOrd="0" presId="urn:microsoft.com/office/officeart/2008/layout/HexagonCluster"/>
    <dgm:cxn modelId="{67F4B6FF-A791-E746-BAE6-37F3DC5E1818}" type="presParOf" srcId="{312DFE08-D368-F849-AFBB-AEE6F31F707A}" destId="{3AD845A5-02E5-554A-8DD6-DE4DD34953D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471942-9522-B64F-B8CB-1988CD10E8D4}" type="doc">
      <dgm:prSet loTypeId="urn:microsoft.com/office/officeart/2005/8/layout/vList2" loCatId="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D3A5317A-6219-D946-9655-181DE37FEB7D}">
      <dgm:prSet custT="1"/>
      <dgm:spPr/>
      <dgm:t>
        <a:bodyPr/>
        <a:lstStyle/>
        <a:p>
          <a:pPr rtl="0"/>
          <a:r>
            <a:rPr lang="es-ES_tradnl" sz="1800" dirty="0" smtClean="0"/>
            <a:t>El</a:t>
          </a:r>
          <a:r>
            <a:rPr lang="es-ES_tradnl" sz="1800" i="1" dirty="0" smtClean="0"/>
            <a:t> </a:t>
          </a:r>
          <a:r>
            <a:rPr lang="es-ES_tradnl" sz="1800" b="1" i="1" dirty="0" smtClean="0"/>
            <a:t>lenguaje objetivo</a:t>
          </a:r>
          <a:r>
            <a:rPr lang="es-ES_tradnl" sz="1800" b="1" dirty="0" smtClean="0"/>
            <a:t> </a:t>
          </a:r>
          <a:r>
            <a:rPr lang="es-ES_tradnl" sz="1800" dirty="0" smtClean="0"/>
            <a:t>se presenta cuando el autor no se deja llevar por los sentimientos. </a:t>
          </a:r>
          <a:endParaRPr lang="es-ES_tradnl" sz="1800" dirty="0"/>
        </a:p>
      </dgm:t>
    </dgm:pt>
    <dgm:pt modelId="{5DD0539F-58C6-9545-B7D6-2A6134C137FF}" type="parTrans" cxnId="{7D1EEF11-3BE3-6548-AE0C-0C6E573A7400}">
      <dgm:prSet/>
      <dgm:spPr/>
      <dgm:t>
        <a:bodyPr/>
        <a:lstStyle/>
        <a:p>
          <a:endParaRPr lang="es-ES"/>
        </a:p>
      </dgm:t>
    </dgm:pt>
    <dgm:pt modelId="{647DC1A8-5B1B-D04B-95DD-B5F43C027BA2}" type="sibTrans" cxnId="{7D1EEF11-3BE3-6548-AE0C-0C6E573A7400}">
      <dgm:prSet/>
      <dgm:spPr/>
      <dgm:t>
        <a:bodyPr/>
        <a:lstStyle/>
        <a:p>
          <a:endParaRPr lang="es-ES"/>
        </a:p>
      </dgm:t>
    </dgm:pt>
    <dgm:pt modelId="{73305AF4-8BAB-3D47-9FDE-B33DCF428548}">
      <dgm:prSet custT="1"/>
      <dgm:spPr/>
      <dgm:t>
        <a:bodyPr/>
        <a:lstStyle/>
        <a:p>
          <a:pPr rtl="0"/>
          <a:r>
            <a:rPr lang="es-ES_tradnl" sz="1800" dirty="0" smtClean="0"/>
            <a:t>El </a:t>
          </a:r>
          <a:r>
            <a:rPr lang="es-ES_tradnl" sz="1800" b="1" i="1" dirty="0" smtClean="0"/>
            <a:t>lenguaje subjetivo</a:t>
          </a:r>
          <a:r>
            <a:rPr lang="es-ES_tradnl" sz="1800" b="1" dirty="0" smtClean="0"/>
            <a:t> </a:t>
          </a:r>
          <a:r>
            <a:rPr lang="es-ES_tradnl" sz="1800" dirty="0" smtClean="0"/>
            <a:t>contiene el modo personal de pensar y sentir de su autor. Se utilizan adjetivos calificativos.</a:t>
          </a:r>
          <a:endParaRPr lang="es-ES_tradnl" sz="1800" dirty="0"/>
        </a:p>
      </dgm:t>
    </dgm:pt>
    <dgm:pt modelId="{7676AB96-3A7F-9A46-9E08-EC442F68A389}" type="parTrans" cxnId="{834B9634-40BD-2840-9E2D-E707E8C7B94C}">
      <dgm:prSet/>
      <dgm:spPr/>
      <dgm:t>
        <a:bodyPr/>
        <a:lstStyle/>
        <a:p>
          <a:endParaRPr lang="es-ES"/>
        </a:p>
      </dgm:t>
    </dgm:pt>
    <dgm:pt modelId="{BDF5A248-0D66-B34B-8C8A-8E139110C011}" type="sibTrans" cxnId="{834B9634-40BD-2840-9E2D-E707E8C7B94C}">
      <dgm:prSet/>
      <dgm:spPr/>
      <dgm:t>
        <a:bodyPr/>
        <a:lstStyle/>
        <a:p>
          <a:endParaRPr lang="es-ES"/>
        </a:p>
      </dgm:t>
    </dgm:pt>
    <dgm:pt modelId="{1C27FC4B-EA40-2143-B098-31FEC5B28D74}" type="pres">
      <dgm:prSet presAssocID="{41471942-9522-B64F-B8CB-1988CD10E8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6B6CC9-F976-7D41-8C32-A930875FC182}" type="pres">
      <dgm:prSet presAssocID="{D3A5317A-6219-D946-9655-181DE37FEB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A6A562-F557-C949-B3F9-6604E0AAE6E3}" type="pres">
      <dgm:prSet presAssocID="{647DC1A8-5B1B-D04B-95DD-B5F43C027BA2}" presName="spacer" presStyleCnt="0"/>
      <dgm:spPr/>
    </dgm:pt>
    <dgm:pt modelId="{00189F63-ECA3-FD4C-8E5D-03C98E5CA1C3}" type="pres">
      <dgm:prSet presAssocID="{73305AF4-8BAB-3D47-9FDE-B33DCF4285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5CD1CB-68E5-2D42-BC7C-75EB337B2756}" type="presOf" srcId="{73305AF4-8BAB-3D47-9FDE-B33DCF428548}" destId="{00189F63-ECA3-FD4C-8E5D-03C98E5CA1C3}" srcOrd="0" destOrd="0" presId="urn:microsoft.com/office/officeart/2005/8/layout/vList2"/>
    <dgm:cxn modelId="{C0D395F0-833B-2041-9567-A508D3B967E1}" type="presOf" srcId="{D3A5317A-6219-D946-9655-181DE37FEB7D}" destId="{376B6CC9-F976-7D41-8C32-A930875FC182}" srcOrd="0" destOrd="0" presId="urn:microsoft.com/office/officeart/2005/8/layout/vList2"/>
    <dgm:cxn modelId="{834B9634-40BD-2840-9E2D-E707E8C7B94C}" srcId="{41471942-9522-B64F-B8CB-1988CD10E8D4}" destId="{73305AF4-8BAB-3D47-9FDE-B33DCF428548}" srcOrd="1" destOrd="0" parTransId="{7676AB96-3A7F-9A46-9E08-EC442F68A389}" sibTransId="{BDF5A248-0D66-B34B-8C8A-8E139110C011}"/>
    <dgm:cxn modelId="{7D1EEF11-3BE3-6548-AE0C-0C6E573A7400}" srcId="{41471942-9522-B64F-B8CB-1988CD10E8D4}" destId="{D3A5317A-6219-D946-9655-181DE37FEB7D}" srcOrd="0" destOrd="0" parTransId="{5DD0539F-58C6-9545-B7D6-2A6134C137FF}" sibTransId="{647DC1A8-5B1B-D04B-95DD-B5F43C027BA2}"/>
    <dgm:cxn modelId="{2070E2C4-ECD5-374D-A745-DF2424993D98}" type="presOf" srcId="{41471942-9522-B64F-B8CB-1988CD10E8D4}" destId="{1C27FC4B-EA40-2143-B098-31FEC5B28D74}" srcOrd="0" destOrd="0" presId="urn:microsoft.com/office/officeart/2005/8/layout/vList2"/>
    <dgm:cxn modelId="{D32698D3-B95B-9347-B2EC-DF54F2ACE788}" type="presParOf" srcId="{1C27FC4B-EA40-2143-B098-31FEC5B28D74}" destId="{376B6CC9-F976-7D41-8C32-A930875FC182}" srcOrd="0" destOrd="0" presId="urn:microsoft.com/office/officeart/2005/8/layout/vList2"/>
    <dgm:cxn modelId="{E3F7EB32-673B-F347-BC9E-92342AD007E0}" type="presParOf" srcId="{1C27FC4B-EA40-2143-B098-31FEC5B28D74}" destId="{EFA6A562-F557-C949-B3F9-6604E0AAE6E3}" srcOrd="1" destOrd="0" presId="urn:microsoft.com/office/officeart/2005/8/layout/vList2"/>
    <dgm:cxn modelId="{F52F650E-5FBC-C545-8F08-F76070A0E7A4}" type="presParOf" srcId="{1C27FC4B-EA40-2143-B098-31FEC5B28D74}" destId="{00189F63-ECA3-FD4C-8E5D-03C98E5CA1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4AC63C-19A4-3644-BDEB-A25505327BEC}" type="doc">
      <dgm:prSet loTypeId="urn:microsoft.com/office/officeart/2005/8/layout/target3" loCatId="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3466EA63-BE4F-224C-BC02-7F6FBDA41623}">
      <dgm:prSet custT="1"/>
      <dgm:spPr/>
      <dgm:t>
        <a:bodyPr/>
        <a:lstStyle/>
        <a:p>
          <a:pPr algn="l" rtl="0"/>
          <a:r>
            <a:rPr lang="es-ES_tradnl" sz="1600" dirty="0" smtClean="0"/>
            <a:t>Descifra las palabras que no entiendas.</a:t>
          </a:r>
          <a:endParaRPr lang="es-ES_tradnl" sz="1600" dirty="0"/>
        </a:p>
      </dgm:t>
    </dgm:pt>
    <dgm:pt modelId="{DF14C516-6E19-F24A-8381-92E87906E68E}" type="parTrans" cxnId="{8DED0C15-E7BD-E548-9E59-FA6933E7E3B1}">
      <dgm:prSet/>
      <dgm:spPr/>
      <dgm:t>
        <a:bodyPr/>
        <a:lstStyle/>
        <a:p>
          <a:endParaRPr lang="es-ES"/>
        </a:p>
      </dgm:t>
    </dgm:pt>
    <dgm:pt modelId="{0A16CEA1-A150-FA48-B7CE-F7542F9B11B0}" type="sibTrans" cxnId="{8DED0C15-E7BD-E548-9E59-FA6933E7E3B1}">
      <dgm:prSet/>
      <dgm:spPr/>
      <dgm:t>
        <a:bodyPr/>
        <a:lstStyle/>
        <a:p>
          <a:endParaRPr lang="es-ES"/>
        </a:p>
      </dgm:t>
    </dgm:pt>
    <dgm:pt modelId="{9CE5BF25-160C-E84C-85BF-ED60C6111ABB}">
      <dgm:prSet custT="1"/>
      <dgm:spPr/>
      <dgm:t>
        <a:bodyPr/>
        <a:lstStyle/>
        <a:p>
          <a:pPr algn="l" rtl="0"/>
          <a:r>
            <a:rPr lang="es-ES_tradnl" sz="1600" dirty="0" smtClean="0"/>
            <a:t>Vuelve a leer una palabra nueva.</a:t>
          </a:r>
          <a:endParaRPr lang="es-ES_tradnl" sz="1600" dirty="0"/>
        </a:p>
      </dgm:t>
    </dgm:pt>
    <dgm:pt modelId="{0567C4FD-66FE-5648-991C-B6C827BEA00F}" type="parTrans" cxnId="{C1157E2B-7625-F746-9A61-D223D10D4348}">
      <dgm:prSet/>
      <dgm:spPr/>
      <dgm:t>
        <a:bodyPr/>
        <a:lstStyle/>
        <a:p>
          <a:endParaRPr lang="es-ES"/>
        </a:p>
      </dgm:t>
    </dgm:pt>
    <dgm:pt modelId="{3A1EDF4C-4DCF-954E-A0DD-33DB96D5E7AA}" type="sibTrans" cxnId="{C1157E2B-7625-F746-9A61-D223D10D4348}">
      <dgm:prSet/>
      <dgm:spPr/>
      <dgm:t>
        <a:bodyPr/>
        <a:lstStyle/>
        <a:p>
          <a:endParaRPr lang="es-ES"/>
        </a:p>
      </dgm:t>
    </dgm:pt>
    <dgm:pt modelId="{8E89E8DE-FC72-E34D-B6F4-40071BCCDA8A}">
      <dgm:prSet custT="1"/>
      <dgm:spPr/>
      <dgm:t>
        <a:bodyPr/>
        <a:lstStyle/>
        <a:p>
          <a:pPr algn="l" rtl="0"/>
          <a:r>
            <a:rPr lang="es-ES_tradnl" sz="1600" dirty="0" smtClean="0"/>
            <a:t>Decodifica una palabra nueva dividiéndola en sílabas.</a:t>
          </a:r>
          <a:endParaRPr lang="es-ES_tradnl" sz="1600" dirty="0"/>
        </a:p>
      </dgm:t>
    </dgm:pt>
    <dgm:pt modelId="{3A514375-782F-1944-9A4B-FE5D2ACEF744}" type="parTrans" cxnId="{44AEC86F-6E16-2C4E-9F33-C37AEFA0F59E}">
      <dgm:prSet/>
      <dgm:spPr/>
      <dgm:t>
        <a:bodyPr/>
        <a:lstStyle/>
        <a:p>
          <a:endParaRPr lang="es-ES"/>
        </a:p>
      </dgm:t>
    </dgm:pt>
    <dgm:pt modelId="{DED17520-8CAB-E94B-9AA6-60FC8D232E8D}" type="sibTrans" cxnId="{44AEC86F-6E16-2C4E-9F33-C37AEFA0F59E}">
      <dgm:prSet/>
      <dgm:spPr/>
      <dgm:t>
        <a:bodyPr/>
        <a:lstStyle/>
        <a:p>
          <a:endParaRPr lang="es-ES"/>
        </a:p>
      </dgm:t>
    </dgm:pt>
    <dgm:pt modelId="{559D7D29-AAA5-B344-85E2-8D025EB57FD8}">
      <dgm:prSet custT="1"/>
      <dgm:spPr/>
      <dgm:t>
        <a:bodyPr/>
        <a:lstStyle/>
        <a:p>
          <a:pPr algn="l" rtl="0"/>
          <a:r>
            <a:rPr lang="es-ES_tradnl" sz="1600" dirty="0" smtClean="0"/>
            <a:t>Identifica los prefijos latinos o decodifícalas en sus raíces griegas.</a:t>
          </a:r>
          <a:endParaRPr lang="es-ES_tradnl" sz="1600" dirty="0"/>
        </a:p>
      </dgm:t>
    </dgm:pt>
    <dgm:pt modelId="{D926CF27-BB05-9947-8855-23C88DC6BE78}" type="parTrans" cxnId="{553EB4AC-92B4-6743-9AC6-BF8803B90883}">
      <dgm:prSet/>
      <dgm:spPr/>
      <dgm:t>
        <a:bodyPr/>
        <a:lstStyle/>
        <a:p>
          <a:endParaRPr lang="es-ES"/>
        </a:p>
      </dgm:t>
    </dgm:pt>
    <dgm:pt modelId="{04DAAA5B-BAE1-8046-B125-AD4CDE766497}" type="sibTrans" cxnId="{553EB4AC-92B4-6743-9AC6-BF8803B90883}">
      <dgm:prSet/>
      <dgm:spPr/>
      <dgm:t>
        <a:bodyPr/>
        <a:lstStyle/>
        <a:p>
          <a:endParaRPr lang="es-ES"/>
        </a:p>
      </dgm:t>
    </dgm:pt>
    <dgm:pt modelId="{6C6143F5-66D3-B549-AC8D-913EFBC9A8CC}" type="pres">
      <dgm:prSet presAssocID="{D64AC63C-19A4-3644-BDEB-A25505327BE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43E24C-F167-0847-84CE-4D4B4A3F37E0}" type="pres">
      <dgm:prSet presAssocID="{3466EA63-BE4F-224C-BC02-7F6FBDA41623}" presName="circle1" presStyleLbl="node1" presStyleIdx="0" presStyleCnt="4"/>
      <dgm:spPr/>
    </dgm:pt>
    <dgm:pt modelId="{3FE4BFC3-91DA-E747-8372-876E75B0D937}" type="pres">
      <dgm:prSet presAssocID="{3466EA63-BE4F-224C-BC02-7F6FBDA41623}" presName="space" presStyleCnt="0"/>
      <dgm:spPr/>
    </dgm:pt>
    <dgm:pt modelId="{335181F6-AA39-8240-914C-16C35B430E34}" type="pres">
      <dgm:prSet presAssocID="{3466EA63-BE4F-224C-BC02-7F6FBDA41623}" presName="rect1" presStyleLbl="alignAcc1" presStyleIdx="0" presStyleCnt="4"/>
      <dgm:spPr/>
      <dgm:t>
        <a:bodyPr/>
        <a:lstStyle/>
        <a:p>
          <a:endParaRPr lang="es-ES"/>
        </a:p>
      </dgm:t>
    </dgm:pt>
    <dgm:pt modelId="{221368FD-4B32-E84C-8368-7C0BC01BDFD6}" type="pres">
      <dgm:prSet presAssocID="{9CE5BF25-160C-E84C-85BF-ED60C6111ABB}" presName="vertSpace2" presStyleLbl="node1" presStyleIdx="0" presStyleCnt="4"/>
      <dgm:spPr/>
    </dgm:pt>
    <dgm:pt modelId="{528B30D1-CE52-9E4C-AA48-B4F64BADD234}" type="pres">
      <dgm:prSet presAssocID="{9CE5BF25-160C-E84C-85BF-ED60C6111ABB}" presName="circle2" presStyleLbl="node1" presStyleIdx="1" presStyleCnt="4"/>
      <dgm:spPr/>
    </dgm:pt>
    <dgm:pt modelId="{24A53299-706F-6942-86A2-C5067EB7625C}" type="pres">
      <dgm:prSet presAssocID="{9CE5BF25-160C-E84C-85BF-ED60C6111ABB}" presName="rect2" presStyleLbl="alignAcc1" presStyleIdx="1" presStyleCnt="4"/>
      <dgm:spPr/>
      <dgm:t>
        <a:bodyPr/>
        <a:lstStyle/>
        <a:p>
          <a:endParaRPr lang="es-ES"/>
        </a:p>
      </dgm:t>
    </dgm:pt>
    <dgm:pt modelId="{F1687959-EC0E-1F4E-927B-124BFE64F65B}" type="pres">
      <dgm:prSet presAssocID="{8E89E8DE-FC72-E34D-B6F4-40071BCCDA8A}" presName="vertSpace3" presStyleLbl="node1" presStyleIdx="1" presStyleCnt="4"/>
      <dgm:spPr/>
    </dgm:pt>
    <dgm:pt modelId="{8D7294FC-20E0-8049-96E1-6A70F20B09D6}" type="pres">
      <dgm:prSet presAssocID="{8E89E8DE-FC72-E34D-B6F4-40071BCCDA8A}" presName="circle3" presStyleLbl="node1" presStyleIdx="2" presStyleCnt="4"/>
      <dgm:spPr/>
    </dgm:pt>
    <dgm:pt modelId="{9DCC4267-D925-284B-9A27-99DE67F7582D}" type="pres">
      <dgm:prSet presAssocID="{8E89E8DE-FC72-E34D-B6F4-40071BCCDA8A}" presName="rect3" presStyleLbl="alignAcc1" presStyleIdx="2" presStyleCnt="4"/>
      <dgm:spPr/>
      <dgm:t>
        <a:bodyPr/>
        <a:lstStyle/>
        <a:p>
          <a:endParaRPr lang="es-ES"/>
        </a:p>
      </dgm:t>
    </dgm:pt>
    <dgm:pt modelId="{CF87585A-42AC-C34C-AAC0-FC167E220A03}" type="pres">
      <dgm:prSet presAssocID="{559D7D29-AAA5-B344-85E2-8D025EB57FD8}" presName="vertSpace4" presStyleLbl="node1" presStyleIdx="2" presStyleCnt="4"/>
      <dgm:spPr/>
    </dgm:pt>
    <dgm:pt modelId="{3B534D7B-28A5-4647-913E-6EE52D892D24}" type="pres">
      <dgm:prSet presAssocID="{559D7D29-AAA5-B344-85E2-8D025EB57FD8}" presName="circle4" presStyleLbl="node1" presStyleIdx="3" presStyleCnt="4"/>
      <dgm:spPr/>
    </dgm:pt>
    <dgm:pt modelId="{FFCD99CC-CCB1-D04D-B75C-FE0B1C8BD436}" type="pres">
      <dgm:prSet presAssocID="{559D7D29-AAA5-B344-85E2-8D025EB57FD8}" presName="rect4" presStyleLbl="alignAcc1" presStyleIdx="3" presStyleCnt="4" custLinFactY="91503" custLinFactNeighborX="3911" custLinFactNeighborY="100000"/>
      <dgm:spPr/>
      <dgm:t>
        <a:bodyPr/>
        <a:lstStyle/>
        <a:p>
          <a:endParaRPr lang="es-ES"/>
        </a:p>
      </dgm:t>
    </dgm:pt>
    <dgm:pt modelId="{EAB0ECB5-32A1-6B4D-A5BB-1502709FFF2D}" type="pres">
      <dgm:prSet presAssocID="{3466EA63-BE4F-224C-BC02-7F6FBDA4162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EBE01-87D1-BD41-BE89-BC8B7A8A42AA}" type="pres">
      <dgm:prSet presAssocID="{9CE5BF25-160C-E84C-85BF-ED60C6111AB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DF1DCB-3204-CC4D-A10C-84A932D336E8}" type="pres">
      <dgm:prSet presAssocID="{8E89E8DE-FC72-E34D-B6F4-40071BCCDA8A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92BF22-DE43-F841-B4FB-13A2D27145F7}" type="pres">
      <dgm:prSet presAssocID="{559D7D29-AAA5-B344-85E2-8D025EB57FD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F8DE98-81D9-CF4A-9537-5DFEF507812B}" type="presOf" srcId="{559D7D29-AAA5-B344-85E2-8D025EB57FD8}" destId="{FFCD99CC-CCB1-D04D-B75C-FE0B1C8BD436}" srcOrd="0" destOrd="0" presId="urn:microsoft.com/office/officeart/2005/8/layout/target3"/>
    <dgm:cxn modelId="{79141246-5F15-AF4A-BD3B-29F5F096CA0A}" type="presOf" srcId="{D64AC63C-19A4-3644-BDEB-A25505327BEC}" destId="{6C6143F5-66D3-B549-AC8D-913EFBC9A8CC}" srcOrd="0" destOrd="0" presId="urn:microsoft.com/office/officeart/2005/8/layout/target3"/>
    <dgm:cxn modelId="{30D2A648-A625-9745-9B30-7D91C9E6FDE5}" type="presOf" srcId="{559D7D29-AAA5-B344-85E2-8D025EB57FD8}" destId="{8892BF22-DE43-F841-B4FB-13A2D27145F7}" srcOrd="1" destOrd="0" presId="urn:microsoft.com/office/officeart/2005/8/layout/target3"/>
    <dgm:cxn modelId="{DC1ECF1D-97E8-F34B-821B-4FA261C4E6A6}" type="presOf" srcId="{9CE5BF25-160C-E84C-85BF-ED60C6111ABB}" destId="{24A53299-706F-6942-86A2-C5067EB7625C}" srcOrd="0" destOrd="0" presId="urn:microsoft.com/office/officeart/2005/8/layout/target3"/>
    <dgm:cxn modelId="{2CB7D94A-7318-E549-ADDC-C0B1AB7C3D95}" type="presOf" srcId="{3466EA63-BE4F-224C-BC02-7F6FBDA41623}" destId="{EAB0ECB5-32A1-6B4D-A5BB-1502709FFF2D}" srcOrd="1" destOrd="0" presId="urn:microsoft.com/office/officeart/2005/8/layout/target3"/>
    <dgm:cxn modelId="{15736178-D4BF-454C-B272-DD7DF8AA6E02}" type="presOf" srcId="{8E89E8DE-FC72-E34D-B6F4-40071BCCDA8A}" destId="{03DF1DCB-3204-CC4D-A10C-84A932D336E8}" srcOrd="1" destOrd="0" presId="urn:microsoft.com/office/officeart/2005/8/layout/target3"/>
    <dgm:cxn modelId="{C1157E2B-7625-F746-9A61-D223D10D4348}" srcId="{D64AC63C-19A4-3644-BDEB-A25505327BEC}" destId="{9CE5BF25-160C-E84C-85BF-ED60C6111ABB}" srcOrd="1" destOrd="0" parTransId="{0567C4FD-66FE-5648-991C-B6C827BEA00F}" sibTransId="{3A1EDF4C-4DCF-954E-A0DD-33DB96D5E7AA}"/>
    <dgm:cxn modelId="{44AEC86F-6E16-2C4E-9F33-C37AEFA0F59E}" srcId="{D64AC63C-19A4-3644-BDEB-A25505327BEC}" destId="{8E89E8DE-FC72-E34D-B6F4-40071BCCDA8A}" srcOrd="2" destOrd="0" parTransId="{3A514375-782F-1944-9A4B-FE5D2ACEF744}" sibTransId="{DED17520-8CAB-E94B-9AA6-60FC8D232E8D}"/>
    <dgm:cxn modelId="{553EB4AC-92B4-6743-9AC6-BF8803B90883}" srcId="{D64AC63C-19A4-3644-BDEB-A25505327BEC}" destId="{559D7D29-AAA5-B344-85E2-8D025EB57FD8}" srcOrd="3" destOrd="0" parTransId="{D926CF27-BB05-9947-8855-23C88DC6BE78}" sibTransId="{04DAAA5B-BAE1-8046-B125-AD4CDE766497}"/>
    <dgm:cxn modelId="{29DA4B8F-E480-5D40-851B-EBFED2723E76}" type="presOf" srcId="{8E89E8DE-FC72-E34D-B6F4-40071BCCDA8A}" destId="{9DCC4267-D925-284B-9A27-99DE67F7582D}" srcOrd="0" destOrd="0" presId="urn:microsoft.com/office/officeart/2005/8/layout/target3"/>
    <dgm:cxn modelId="{8DED0C15-E7BD-E548-9E59-FA6933E7E3B1}" srcId="{D64AC63C-19A4-3644-BDEB-A25505327BEC}" destId="{3466EA63-BE4F-224C-BC02-7F6FBDA41623}" srcOrd="0" destOrd="0" parTransId="{DF14C516-6E19-F24A-8381-92E87906E68E}" sibTransId="{0A16CEA1-A150-FA48-B7CE-F7542F9B11B0}"/>
    <dgm:cxn modelId="{2AD4FD37-46C6-6F48-BD01-DCD3ACAB2B96}" type="presOf" srcId="{9CE5BF25-160C-E84C-85BF-ED60C6111ABB}" destId="{61BEBE01-87D1-BD41-BE89-BC8B7A8A42AA}" srcOrd="1" destOrd="0" presId="urn:microsoft.com/office/officeart/2005/8/layout/target3"/>
    <dgm:cxn modelId="{B04CF16F-819E-8940-BA55-5873FA9A4755}" type="presOf" srcId="{3466EA63-BE4F-224C-BC02-7F6FBDA41623}" destId="{335181F6-AA39-8240-914C-16C35B430E34}" srcOrd="0" destOrd="0" presId="urn:microsoft.com/office/officeart/2005/8/layout/target3"/>
    <dgm:cxn modelId="{562DC2FD-A61A-4B48-BB40-19BD6A2FE76B}" type="presParOf" srcId="{6C6143F5-66D3-B549-AC8D-913EFBC9A8CC}" destId="{CB43E24C-F167-0847-84CE-4D4B4A3F37E0}" srcOrd="0" destOrd="0" presId="urn:microsoft.com/office/officeart/2005/8/layout/target3"/>
    <dgm:cxn modelId="{DB85C988-301B-424A-A5CA-B86C2BE6E8B6}" type="presParOf" srcId="{6C6143F5-66D3-B549-AC8D-913EFBC9A8CC}" destId="{3FE4BFC3-91DA-E747-8372-876E75B0D937}" srcOrd="1" destOrd="0" presId="urn:microsoft.com/office/officeart/2005/8/layout/target3"/>
    <dgm:cxn modelId="{B6961FD3-54C7-0441-889D-7EEBAD0A94B6}" type="presParOf" srcId="{6C6143F5-66D3-B549-AC8D-913EFBC9A8CC}" destId="{335181F6-AA39-8240-914C-16C35B430E34}" srcOrd="2" destOrd="0" presId="urn:microsoft.com/office/officeart/2005/8/layout/target3"/>
    <dgm:cxn modelId="{FC4F36C7-8717-D543-A2AA-C681FE9620B8}" type="presParOf" srcId="{6C6143F5-66D3-B549-AC8D-913EFBC9A8CC}" destId="{221368FD-4B32-E84C-8368-7C0BC01BDFD6}" srcOrd="3" destOrd="0" presId="urn:microsoft.com/office/officeart/2005/8/layout/target3"/>
    <dgm:cxn modelId="{FEE1F73A-ACE0-C541-A4D3-E597ACC18544}" type="presParOf" srcId="{6C6143F5-66D3-B549-AC8D-913EFBC9A8CC}" destId="{528B30D1-CE52-9E4C-AA48-B4F64BADD234}" srcOrd="4" destOrd="0" presId="urn:microsoft.com/office/officeart/2005/8/layout/target3"/>
    <dgm:cxn modelId="{F1C244F2-1C44-7C42-9A1D-ED88072536DB}" type="presParOf" srcId="{6C6143F5-66D3-B549-AC8D-913EFBC9A8CC}" destId="{24A53299-706F-6942-86A2-C5067EB7625C}" srcOrd="5" destOrd="0" presId="urn:microsoft.com/office/officeart/2005/8/layout/target3"/>
    <dgm:cxn modelId="{259F1F98-F1C0-1D4A-A5C5-5F91D8A1A27F}" type="presParOf" srcId="{6C6143F5-66D3-B549-AC8D-913EFBC9A8CC}" destId="{F1687959-EC0E-1F4E-927B-124BFE64F65B}" srcOrd="6" destOrd="0" presId="urn:microsoft.com/office/officeart/2005/8/layout/target3"/>
    <dgm:cxn modelId="{B9CFCE53-4A4F-FA43-9B03-C05A079D2D15}" type="presParOf" srcId="{6C6143F5-66D3-B549-AC8D-913EFBC9A8CC}" destId="{8D7294FC-20E0-8049-96E1-6A70F20B09D6}" srcOrd="7" destOrd="0" presId="urn:microsoft.com/office/officeart/2005/8/layout/target3"/>
    <dgm:cxn modelId="{63F5A375-57EC-2C45-8424-F19BED02CEA6}" type="presParOf" srcId="{6C6143F5-66D3-B549-AC8D-913EFBC9A8CC}" destId="{9DCC4267-D925-284B-9A27-99DE67F7582D}" srcOrd="8" destOrd="0" presId="urn:microsoft.com/office/officeart/2005/8/layout/target3"/>
    <dgm:cxn modelId="{D97F62B1-8A3E-F846-860E-45FD65F76403}" type="presParOf" srcId="{6C6143F5-66D3-B549-AC8D-913EFBC9A8CC}" destId="{CF87585A-42AC-C34C-AAC0-FC167E220A03}" srcOrd="9" destOrd="0" presId="urn:microsoft.com/office/officeart/2005/8/layout/target3"/>
    <dgm:cxn modelId="{9118C1E9-2235-5A40-85A3-4125BE94F879}" type="presParOf" srcId="{6C6143F5-66D3-B549-AC8D-913EFBC9A8CC}" destId="{3B534D7B-28A5-4647-913E-6EE52D892D24}" srcOrd="10" destOrd="0" presId="urn:microsoft.com/office/officeart/2005/8/layout/target3"/>
    <dgm:cxn modelId="{12470E45-BA83-454E-B014-82E9E73E4F94}" type="presParOf" srcId="{6C6143F5-66D3-B549-AC8D-913EFBC9A8CC}" destId="{FFCD99CC-CCB1-D04D-B75C-FE0B1C8BD436}" srcOrd="11" destOrd="0" presId="urn:microsoft.com/office/officeart/2005/8/layout/target3"/>
    <dgm:cxn modelId="{4ADC4E46-2CAA-6747-8978-0A73274E2318}" type="presParOf" srcId="{6C6143F5-66D3-B549-AC8D-913EFBC9A8CC}" destId="{EAB0ECB5-32A1-6B4D-A5BB-1502709FFF2D}" srcOrd="12" destOrd="0" presId="urn:microsoft.com/office/officeart/2005/8/layout/target3"/>
    <dgm:cxn modelId="{4F14F4C9-D8A3-A34C-BB86-478F8216981C}" type="presParOf" srcId="{6C6143F5-66D3-B549-AC8D-913EFBC9A8CC}" destId="{61BEBE01-87D1-BD41-BE89-BC8B7A8A42AA}" srcOrd="13" destOrd="0" presId="urn:microsoft.com/office/officeart/2005/8/layout/target3"/>
    <dgm:cxn modelId="{15DDE12F-F101-3D4E-AD1E-208E292FEB7B}" type="presParOf" srcId="{6C6143F5-66D3-B549-AC8D-913EFBC9A8CC}" destId="{03DF1DCB-3204-CC4D-A10C-84A932D336E8}" srcOrd="14" destOrd="0" presId="urn:microsoft.com/office/officeart/2005/8/layout/target3"/>
    <dgm:cxn modelId="{BE7241EA-0D66-BB44-A46D-9EA36D970E85}" type="presParOf" srcId="{6C6143F5-66D3-B549-AC8D-913EFBC9A8CC}" destId="{8892BF22-DE43-F841-B4FB-13A2D27145F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82658F-B6ED-FA4C-9511-317104ACC164}" type="doc">
      <dgm:prSet loTypeId="urn:microsoft.com/office/officeart/2005/8/layout/process4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6B8AB0D-2DDE-574C-A01F-6587CCE518FE}">
      <dgm:prSet/>
      <dgm:spPr/>
      <dgm:t>
        <a:bodyPr/>
        <a:lstStyle/>
        <a:p>
          <a:pPr rtl="0"/>
          <a:r>
            <a:rPr lang="es-ES_tradnl" smtClean="0"/>
            <a:t>ad = hacia (admirar)</a:t>
          </a:r>
          <a:endParaRPr lang="es-ES_tradnl"/>
        </a:p>
      </dgm:t>
    </dgm:pt>
    <dgm:pt modelId="{57B79869-EA81-5B44-B214-CF8AD4CE4F31}" type="parTrans" cxnId="{74E9D94A-7AD6-E94E-81AC-68C442B21A34}">
      <dgm:prSet/>
      <dgm:spPr/>
      <dgm:t>
        <a:bodyPr/>
        <a:lstStyle/>
        <a:p>
          <a:endParaRPr lang="es-ES"/>
        </a:p>
      </dgm:t>
    </dgm:pt>
    <dgm:pt modelId="{5192E398-0DAF-5448-A6DD-2D5954A1B4D2}" type="sibTrans" cxnId="{74E9D94A-7AD6-E94E-81AC-68C442B21A34}">
      <dgm:prSet/>
      <dgm:spPr/>
      <dgm:t>
        <a:bodyPr/>
        <a:lstStyle/>
        <a:p>
          <a:endParaRPr lang="es-ES"/>
        </a:p>
      </dgm:t>
    </dgm:pt>
    <dgm:pt modelId="{DD793F15-6361-7043-BDEF-5ED4F40FE61C}">
      <dgm:prSet/>
      <dgm:spPr/>
      <dgm:t>
        <a:bodyPr/>
        <a:lstStyle/>
        <a:p>
          <a:pPr rtl="0"/>
          <a:r>
            <a:rPr lang="pt-BR" smtClean="0"/>
            <a:t>com = con</a:t>
          </a:r>
          <a:endParaRPr lang="pt-BR"/>
        </a:p>
      </dgm:t>
    </dgm:pt>
    <dgm:pt modelId="{E734D062-E171-B34C-A28B-F7C2729D868E}" type="parTrans" cxnId="{3E3FFD44-BF2B-6A44-AB1E-D484D500FEE4}">
      <dgm:prSet/>
      <dgm:spPr/>
      <dgm:t>
        <a:bodyPr/>
        <a:lstStyle/>
        <a:p>
          <a:endParaRPr lang="es-ES"/>
        </a:p>
      </dgm:t>
    </dgm:pt>
    <dgm:pt modelId="{BA6A5F07-12AD-144D-BD8D-4A0BC032CB68}" type="sibTrans" cxnId="{3E3FFD44-BF2B-6A44-AB1E-D484D500FEE4}">
      <dgm:prSet/>
      <dgm:spPr/>
      <dgm:t>
        <a:bodyPr/>
        <a:lstStyle/>
        <a:p>
          <a:endParaRPr lang="es-ES"/>
        </a:p>
      </dgm:t>
    </dgm:pt>
    <dgm:pt modelId="{1182051A-6B97-F448-B00B-288433E0650F}">
      <dgm:prSet/>
      <dgm:spPr/>
      <dgm:t>
        <a:bodyPr/>
        <a:lstStyle/>
        <a:p>
          <a:pPr rtl="0"/>
          <a:r>
            <a:rPr lang="es-ES_tradnl" smtClean="0"/>
            <a:t>ex = fuera, anterior (ex marido)</a:t>
          </a:r>
          <a:endParaRPr lang="es-ES_tradnl"/>
        </a:p>
      </dgm:t>
    </dgm:pt>
    <dgm:pt modelId="{E0DFB299-113C-144D-BD0A-4B11D7A9B3FB}" type="parTrans" cxnId="{68D89B26-0133-5040-B634-2744B6CB3545}">
      <dgm:prSet/>
      <dgm:spPr/>
      <dgm:t>
        <a:bodyPr/>
        <a:lstStyle/>
        <a:p>
          <a:endParaRPr lang="es-ES"/>
        </a:p>
      </dgm:t>
    </dgm:pt>
    <dgm:pt modelId="{F1F9AC3E-1439-494A-8A02-524E801A1022}" type="sibTrans" cxnId="{68D89B26-0133-5040-B634-2744B6CB3545}">
      <dgm:prSet/>
      <dgm:spPr/>
      <dgm:t>
        <a:bodyPr/>
        <a:lstStyle/>
        <a:p>
          <a:endParaRPr lang="es-ES"/>
        </a:p>
      </dgm:t>
    </dgm:pt>
    <dgm:pt modelId="{A5F114B7-65B8-E149-B2D3-131F998F2AD2}">
      <dgm:prSet/>
      <dgm:spPr/>
      <dgm:t>
        <a:bodyPr/>
        <a:lstStyle/>
        <a:p>
          <a:pPr rtl="0"/>
          <a:r>
            <a:rPr lang="es-ES_tradnl" smtClean="0"/>
            <a:t>in = no (intolerable)</a:t>
          </a:r>
          <a:endParaRPr lang="es-ES_tradnl"/>
        </a:p>
      </dgm:t>
    </dgm:pt>
    <dgm:pt modelId="{C02C3674-E5C4-504B-A07B-3423010CFD4A}" type="parTrans" cxnId="{5D6A20B0-DFDB-604B-8F1A-D3EE77025360}">
      <dgm:prSet/>
      <dgm:spPr/>
      <dgm:t>
        <a:bodyPr/>
        <a:lstStyle/>
        <a:p>
          <a:endParaRPr lang="es-ES"/>
        </a:p>
      </dgm:t>
    </dgm:pt>
    <dgm:pt modelId="{A89CC64B-7607-7C47-9812-FCB7FC8BAFD2}" type="sibTrans" cxnId="{5D6A20B0-DFDB-604B-8F1A-D3EE77025360}">
      <dgm:prSet/>
      <dgm:spPr/>
      <dgm:t>
        <a:bodyPr/>
        <a:lstStyle/>
        <a:p>
          <a:endParaRPr lang="es-ES"/>
        </a:p>
      </dgm:t>
    </dgm:pt>
    <dgm:pt modelId="{0B4E86C0-DDF8-E344-9DF7-44642ABCBC4C}">
      <dgm:prSet/>
      <dgm:spPr/>
      <dgm:t>
        <a:bodyPr/>
        <a:lstStyle/>
        <a:p>
          <a:pPr rtl="0"/>
          <a:r>
            <a:rPr lang="es-ES_tradnl" smtClean="0"/>
            <a:t>pre = antes (preventa, pretexto) </a:t>
          </a:r>
          <a:endParaRPr lang="es-ES_tradnl"/>
        </a:p>
      </dgm:t>
    </dgm:pt>
    <dgm:pt modelId="{A11280FE-624D-CB4A-A0BE-5186873CFEB7}" type="parTrans" cxnId="{4A2599A4-206F-1646-AAA2-5693B41DB7D1}">
      <dgm:prSet/>
      <dgm:spPr/>
      <dgm:t>
        <a:bodyPr/>
        <a:lstStyle/>
        <a:p>
          <a:endParaRPr lang="es-ES"/>
        </a:p>
      </dgm:t>
    </dgm:pt>
    <dgm:pt modelId="{979677F5-7BE1-5343-94F8-FEAF7EF2AA68}" type="sibTrans" cxnId="{4A2599A4-206F-1646-AAA2-5693B41DB7D1}">
      <dgm:prSet/>
      <dgm:spPr/>
      <dgm:t>
        <a:bodyPr/>
        <a:lstStyle/>
        <a:p>
          <a:endParaRPr lang="es-ES"/>
        </a:p>
      </dgm:t>
    </dgm:pt>
    <dgm:pt modelId="{7E381598-3B4F-3D4D-8E5E-9F26CA0D1784}">
      <dgm:prSet/>
      <dgm:spPr/>
      <dgm:t>
        <a:bodyPr/>
        <a:lstStyle/>
        <a:p>
          <a:pPr rtl="0"/>
          <a:r>
            <a:rPr lang="tr-TR" smtClean="0"/>
            <a:t>pro = enfrente de, a favor de (pro yanqui) </a:t>
          </a:r>
          <a:endParaRPr lang="tr-TR"/>
        </a:p>
      </dgm:t>
    </dgm:pt>
    <dgm:pt modelId="{11039E78-D85B-1348-9C05-F63F5396BE7A}" type="parTrans" cxnId="{DC5EA035-BBB1-8C48-B431-63AC3E61A63A}">
      <dgm:prSet/>
      <dgm:spPr/>
      <dgm:t>
        <a:bodyPr/>
        <a:lstStyle/>
        <a:p>
          <a:endParaRPr lang="es-ES"/>
        </a:p>
      </dgm:t>
    </dgm:pt>
    <dgm:pt modelId="{3CDA4077-45E4-FC47-8F5C-D95C29F3446D}" type="sibTrans" cxnId="{DC5EA035-BBB1-8C48-B431-63AC3E61A63A}">
      <dgm:prSet/>
      <dgm:spPr/>
      <dgm:t>
        <a:bodyPr/>
        <a:lstStyle/>
        <a:p>
          <a:endParaRPr lang="es-ES"/>
        </a:p>
      </dgm:t>
    </dgm:pt>
    <dgm:pt modelId="{A4C27205-CB34-F54E-9BDA-658C321EB714}">
      <dgm:prSet/>
      <dgm:spPr/>
      <dgm:t>
        <a:bodyPr/>
        <a:lstStyle/>
        <a:p>
          <a:pPr rtl="0"/>
          <a:r>
            <a:rPr lang="es-ES_tradnl" smtClean="0"/>
            <a:t>re = atrás, otra vez (reiniciar) </a:t>
          </a:r>
          <a:endParaRPr lang="es-ES_tradnl"/>
        </a:p>
      </dgm:t>
    </dgm:pt>
    <dgm:pt modelId="{42D5BC0A-1CD6-8E44-9A23-0F4A057F2194}" type="parTrans" cxnId="{4F2DECAA-72EA-AB4A-B472-EE60162B30A3}">
      <dgm:prSet/>
      <dgm:spPr/>
      <dgm:t>
        <a:bodyPr/>
        <a:lstStyle/>
        <a:p>
          <a:endParaRPr lang="es-ES"/>
        </a:p>
      </dgm:t>
    </dgm:pt>
    <dgm:pt modelId="{131A8143-195B-3E4D-A539-4BB200C4DE49}" type="sibTrans" cxnId="{4F2DECAA-72EA-AB4A-B472-EE60162B30A3}">
      <dgm:prSet/>
      <dgm:spPr/>
      <dgm:t>
        <a:bodyPr/>
        <a:lstStyle/>
        <a:p>
          <a:endParaRPr lang="es-ES"/>
        </a:p>
      </dgm:t>
    </dgm:pt>
    <dgm:pt modelId="{C6FF572D-FB6A-5140-A13F-CE11E2D59D96}">
      <dgm:prSet/>
      <dgm:spPr/>
      <dgm:t>
        <a:bodyPr/>
        <a:lstStyle/>
        <a:p>
          <a:pPr rtl="0"/>
          <a:r>
            <a:rPr lang="es-ES_tradnl" smtClean="0"/>
            <a:t>sub = bajo (subterráneo, subconsciente)</a:t>
          </a:r>
          <a:endParaRPr lang="es-ES_tradnl"/>
        </a:p>
      </dgm:t>
    </dgm:pt>
    <dgm:pt modelId="{616D8986-D930-C447-AB8B-02094E5DFCF3}" type="parTrans" cxnId="{526EFC16-B6A4-554B-806E-904B733BFB5C}">
      <dgm:prSet/>
      <dgm:spPr/>
      <dgm:t>
        <a:bodyPr/>
        <a:lstStyle/>
        <a:p>
          <a:endParaRPr lang="es-ES"/>
        </a:p>
      </dgm:t>
    </dgm:pt>
    <dgm:pt modelId="{4E71C96D-A8C2-C443-B754-01FC416431BA}" type="sibTrans" cxnId="{526EFC16-B6A4-554B-806E-904B733BFB5C}">
      <dgm:prSet/>
      <dgm:spPr/>
      <dgm:t>
        <a:bodyPr/>
        <a:lstStyle/>
        <a:p>
          <a:endParaRPr lang="es-ES"/>
        </a:p>
      </dgm:t>
    </dgm:pt>
    <dgm:pt modelId="{0780636B-C982-C745-96E0-368E591BBF44}" type="pres">
      <dgm:prSet presAssocID="{C482658F-B6ED-FA4C-9511-317104ACC1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114F07-C989-B545-89F2-B558B89AB376}" type="pres">
      <dgm:prSet presAssocID="{C6FF572D-FB6A-5140-A13F-CE11E2D59D96}" presName="boxAndChildren" presStyleCnt="0"/>
      <dgm:spPr/>
    </dgm:pt>
    <dgm:pt modelId="{BBEBB8F6-AD93-794A-B163-CFD41ECB8FB3}" type="pres">
      <dgm:prSet presAssocID="{C6FF572D-FB6A-5140-A13F-CE11E2D59D96}" presName="parentTextBox" presStyleLbl="node1" presStyleIdx="0" presStyleCnt="8"/>
      <dgm:spPr/>
      <dgm:t>
        <a:bodyPr/>
        <a:lstStyle/>
        <a:p>
          <a:endParaRPr lang="es-ES"/>
        </a:p>
      </dgm:t>
    </dgm:pt>
    <dgm:pt modelId="{4116A6D9-B5FE-BD41-A06C-EB311A302C1C}" type="pres">
      <dgm:prSet presAssocID="{131A8143-195B-3E4D-A539-4BB200C4DE49}" presName="sp" presStyleCnt="0"/>
      <dgm:spPr/>
    </dgm:pt>
    <dgm:pt modelId="{E1195FA3-5362-F14F-AD18-76D04D333615}" type="pres">
      <dgm:prSet presAssocID="{A4C27205-CB34-F54E-9BDA-658C321EB714}" presName="arrowAndChildren" presStyleCnt="0"/>
      <dgm:spPr/>
    </dgm:pt>
    <dgm:pt modelId="{BC1AD827-62C9-0243-861D-298AE7DA2B1E}" type="pres">
      <dgm:prSet presAssocID="{A4C27205-CB34-F54E-9BDA-658C321EB714}" presName="parentTextArrow" presStyleLbl="node1" presStyleIdx="1" presStyleCnt="8"/>
      <dgm:spPr/>
      <dgm:t>
        <a:bodyPr/>
        <a:lstStyle/>
        <a:p>
          <a:endParaRPr lang="es-ES"/>
        </a:p>
      </dgm:t>
    </dgm:pt>
    <dgm:pt modelId="{55C1164D-CF64-504B-A973-145DD30BF068}" type="pres">
      <dgm:prSet presAssocID="{3CDA4077-45E4-FC47-8F5C-D95C29F3446D}" presName="sp" presStyleCnt="0"/>
      <dgm:spPr/>
    </dgm:pt>
    <dgm:pt modelId="{8C9BC6C1-C7CA-BF4C-AA8C-516C7E012B2A}" type="pres">
      <dgm:prSet presAssocID="{7E381598-3B4F-3D4D-8E5E-9F26CA0D1784}" presName="arrowAndChildren" presStyleCnt="0"/>
      <dgm:spPr/>
    </dgm:pt>
    <dgm:pt modelId="{47C3F01E-D6C5-1C46-9D9B-5C85F208567B}" type="pres">
      <dgm:prSet presAssocID="{7E381598-3B4F-3D4D-8E5E-9F26CA0D1784}" presName="parentTextArrow" presStyleLbl="node1" presStyleIdx="2" presStyleCnt="8"/>
      <dgm:spPr/>
      <dgm:t>
        <a:bodyPr/>
        <a:lstStyle/>
        <a:p>
          <a:endParaRPr lang="es-ES"/>
        </a:p>
      </dgm:t>
    </dgm:pt>
    <dgm:pt modelId="{3B7957A3-658A-2D4C-897C-E6443882FE61}" type="pres">
      <dgm:prSet presAssocID="{979677F5-7BE1-5343-94F8-FEAF7EF2AA68}" presName="sp" presStyleCnt="0"/>
      <dgm:spPr/>
    </dgm:pt>
    <dgm:pt modelId="{C726C289-4A2B-AF42-9354-4FCBEFB8F006}" type="pres">
      <dgm:prSet presAssocID="{0B4E86C0-DDF8-E344-9DF7-44642ABCBC4C}" presName="arrowAndChildren" presStyleCnt="0"/>
      <dgm:spPr/>
    </dgm:pt>
    <dgm:pt modelId="{F8684BE9-92AD-BD41-B640-5D3DA709BB75}" type="pres">
      <dgm:prSet presAssocID="{0B4E86C0-DDF8-E344-9DF7-44642ABCBC4C}" presName="parentTextArrow" presStyleLbl="node1" presStyleIdx="3" presStyleCnt="8"/>
      <dgm:spPr/>
      <dgm:t>
        <a:bodyPr/>
        <a:lstStyle/>
        <a:p>
          <a:endParaRPr lang="es-ES"/>
        </a:p>
      </dgm:t>
    </dgm:pt>
    <dgm:pt modelId="{342C77D2-E779-6D42-8AA4-1CCD430EA73B}" type="pres">
      <dgm:prSet presAssocID="{A89CC64B-7607-7C47-9812-FCB7FC8BAFD2}" presName="sp" presStyleCnt="0"/>
      <dgm:spPr/>
    </dgm:pt>
    <dgm:pt modelId="{B01994DF-D3DC-A54D-854B-46B35DACB392}" type="pres">
      <dgm:prSet presAssocID="{A5F114B7-65B8-E149-B2D3-131F998F2AD2}" presName="arrowAndChildren" presStyleCnt="0"/>
      <dgm:spPr/>
    </dgm:pt>
    <dgm:pt modelId="{C7C036CE-0F90-0343-8583-57548F381297}" type="pres">
      <dgm:prSet presAssocID="{A5F114B7-65B8-E149-B2D3-131F998F2AD2}" presName="parentTextArrow" presStyleLbl="node1" presStyleIdx="4" presStyleCnt="8"/>
      <dgm:spPr/>
      <dgm:t>
        <a:bodyPr/>
        <a:lstStyle/>
        <a:p>
          <a:endParaRPr lang="es-ES"/>
        </a:p>
      </dgm:t>
    </dgm:pt>
    <dgm:pt modelId="{447836AE-F0E3-6C42-8121-CBDE125599C0}" type="pres">
      <dgm:prSet presAssocID="{F1F9AC3E-1439-494A-8A02-524E801A1022}" presName="sp" presStyleCnt="0"/>
      <dgm:spPr/>
    </dgm:pt>
    <dgm:pt modelId="{80962580-5C5B-B743-BF3E-1A3C46866AD4}" type="pres">
      <dgm:prSet presAssocID="{1182051A-6B97-F448-B00B-288433E0650F}" presName="arrowAndChildren" presStyleCnt="0"/>
      <dgm:spPr/>
    </dgm:pt>
    <dgm:pt modelId="{7762C396-6E43-0E4B-8524-7FB045356392}" type="pres">
      <dgm:prSet presAssocID="{1182051A-6B97-F448-B00B-288433E0650F}" presName="parentTextArrow" presStyleLbl="node1" presStyleIdx="5" presStyleCnt="8"/>
      <dgm:spPr/>
      <dgm:t>
        <a:bodyPr/>
        <a:lstStyle/>
        <a:p>
          <a:endParaRPr lang="es-ES"/>
        </a:p>
      </dgm:t>
    </dgm:pt>
    <dgm:pt modelId="{40BF1DA6-C3B9-EF4E-97C3-4724D20F47FC}" type="pres">
      <dgm:prSet presAssocID="{BA6A5F07-12AD-144D-BD8D-4A0BC032CB68}" presName="sp" presStyleCnt="0"/>
      <dgm:spPr/>
    </dgm:pt>
    <dgm:pt modelId="{69C80005-0EAF-9341-B543-4928DB312CC7}" type="pres">
      <dgm:prSet presAssocID="{DD793F15-6361-7043-BDEF-5ED4F40FE61C}" presName="arrowAndChildren" presStyleCnt="0"/>
      <dgm:spPr/>
    </dgm:pt>
    <dgm:pt modelId="{132B99A2-5158-DE4B-AB4B-4C2F7CC9C15D}" type="pres">
      <dgm:prSet presAssocID="{DD793F15-6361-7043-BDEF-5ED4F40FE61C}" presName="parentTextArrow" presStyleLbl="node1" presStyleIdx="6" presStyleCnt="8"/>
      <dgm:spPr/>
      <dgm:t>
        <a:bodyPr/>
        <a:lstStyle/>
        <a:p>
          <a:endParaRPr lang="es-ES"/>
        </a:p>
      </dgm:t>
    </dgm:pt>
    <dgm:pt modelId="{2EC49295-2B1E-EB40-ACB8-C8393EB3EC4E}" type="pres">
      <dgm:prSet presAssocID="{5192E398-0DAF-5448-A6DD-2D5954A1B4D2}" presName="sp" presStyleCnt="0"/>
      <dgm:spPr/>
    </dgm:pt>
    <dgm:pt modelId="{2906C127-DE07-6E42-8441-CB1A9228FA4C}" type="pres">
      <dgm:prSet presAssocID="{46B8AB0D-2DDE-574C-A01F-6587CCE518FE}" presName="arrowAndChildren" presStyleCnt="0"/>
      <dgm:spPr/>
    </dgm:pt>
    <dgm:pt modelId="{DC30FA44-1C77-4A43-B374-8B9DE685A3A6}" type="pres">
      <dgm:prSet presAssocID="{46B8AB0D-2DDE-574C-A01F-6587CCE518FE}" presName="parentTextArrow" presStyleLbl="node1" presStyleIdx="7" presStyleCnt="8"/>
      <dgm:spPr/>
      <dgm:t>
        <a:bodyPr/>
        <a:lstStyle/>
        <a:p>
          <a:endParaRPr lang="es-ES"/>
        </a:p>
      </dgm:t>
    </dgm:pt>
  </dgm:ptLst>
  <dgm:cxnLst>
    <dgm:cxn modelId="{BC3224C9-5547-6B41-8165-60129A2DABA4}" type="presOf" srcId="{0B4E86C0-DDF8-E344-9DF7-44642ABCBC4C}" destId="{F8684BE9-92AD-BD41-B640-5D3DA709BB75}" srcOrd="0" destOrd="0" presId="urn:microsoft.com/office/officeart/2005/8/layout/process4"/>
    <dgm:cxn modelId="{C653EF55-583B-8E4D-A941-42B0CCFC44F6}" type="presOf" srcId="{A5F114B7-65B8-E149-B2D3-131F998F2AD2}" destId="{C7C036CE-0F90-0343-8583-57548F381297}" srcOrd="0" destOrd="0" presId="urn:microsoft.com/office/officeart/2005/8/layout/process4"/>
    <dgm:cxn modelId="{68D89B26-0133-5040-B634-2744B6CB3545}" srcId="{C482658F-B6ED-FA4C-9511-317104ACC164}" destId="{1182051A-6B97-F448-B00B-288433E0650F}" srcOrd="2" destOrd="0" parTransId="{E0DFB299-113C-144D-BD0A-4B11D7A9B3FB}" sibTransId="{F1F9AC3E-1439-494A-8A02-524E801A1022}"/>
    <dgm:cxn modelId="{DE4FC268-3A3C-834B-8725-C6062D2C96A7}" type="presOf" srcId="{C6FF572D-FB6A-5140-A13F-CE11E2D59D96}" destId="{BBEBB8F6-AD93-794A-B163-CFD41ECB8FB3}" srcOrd="0" destOrd="0" presId="urn:microsoft.com/office/officeart/2005/8/layout/process4"/>
    <dgm:cxn modelId="{3E3FFD44-BF2B-6A44-AB1E-D484D500FEE4}" srcId="{C482658F-B6ED-FA4C-9511-317104ACC164}" destId="{DD793F15-6361-7043-BDEF-5ED4F40FE61C}" srcOrd="1" destOrd="0" parTransId="{E734D062-E171-B34C-A28B-F7C2729D868E}" sibTransId="{BA6A5F07-12AD-144D-BD8D-4A0BC032CB68}"/>
    <dgm:cxn modelId="{526EFC16-B6A4-554B-806E-904B733BFB5C}" srcId="{C482658F-B6ED-FA4C-9511-317104ACC164}" destId="{C6FF572D-FB6A-5140-A13F-CE11E2D59D96}" srcOrd="7" destOrd="0" parTransId="{616D8986-D930-C447-AB8B-02094E5DFCF3}" sibTransId="{4E71C96D-A8C2-C443-B754-01FC416431BA}"/>
    <dgm:cxn modelId="{74E9D94A-7AD6-E94E-81AC-68C442B21A34}" srcId="{C482658F-B6ED-FA4C-9511-317104ACC164}" destId="{46B8AB0D-2DDE-574C-A01F-6587CCE518FE}" srcOrd="0" destOrd="0" parTransId="{57B79869-EA81-5B44-B214-CF8AD4CE4F31}" sibTransId="{5192E398-0DAF-5448-A6DD-2D5954A1B4D2}"/>
    <dgm:cxn modelId="{4F2DECAA-72EA-AB4A-B472-EE60162B30A3}" srcId="{C482658F-B6ED-FA4C-9511-317104ACC164}" destId="{A4C27205-CB34-F54E-9BDA-658C321EB714}" srcOrd="6" destOrd="0" parTransId="{42D5BC0A-1CD6-8E44-9A23-0F4A057F2194}" sibTransId="{131A8143-195B-3E4D-A539-4BB200C4DE49}"/>
    <dgm:cxn modelId="{90C60179-AD95-FA46-B9FD-896D6F1AEBA9}" type="presOf" srcId="{46B8AB0D-2DDE-574C-A01F-6587CCE518FE}" destId="{DC30FA44-1C77-4A43-B374-8B9DE685A3A6}" srcOrd="0" destOrd="0" presId="urn:microsoft.com/office/officeart/2005/8/layout/process4"/>
    <dgm:cxn modelId="{F021362C-A15E-4142-AE0D-78B94BD3F8F2}" type="presOf" srcId="{7E381598-3B4F-3D4D-8E5E-9F26CA0D1784}" destId="{47C3F01E-D6C5-1C46-9D9B-5C85F208567B}" srcOrd="0" destOrd="0" presId="urn:microsoft.com/office/officeart/2005/8/layout/process4"/>
    <dgm:cxn modelId="{DC5EA035-BBB1-8C48-B431-63AC3E61A63A}" srcId="{C482658F-B6ED-FA4C-9511-317104ACC164}" destId="{7E381598-3B4F-3D4D-8E5E-9F26CA0D1784}" srcOrd="5" destOrd="0" parTransId="{11039E78-D85B-1348-9C05-F63F5396BE7A}" sibTransId="{3CDA4077-45E4-FC47-8F5C-D95C29F3446D}"/>
    <dgm:cxn modelId="{4A2599A4-206F-1646-AAA2-5693B41DB7D1}" srcId="{C482658F-B6ED-FA4C-9511-317104ACC164}" destId="{0B4E86C0-DDF8-E344-9DF7-44642ABCBC4C}" srcOrd="4" destOrd="0" parTransId="{A11280FE-624D-CB4A-A0BE-5186873CFEB7}" sibTransId="{979677F5-7BE1-5343-94F8-FEAF7EF2AA68}"/>
    <dgm:cxn modelId="{32D6F816-7FB6-5745-AC68-62DBD6EB0549}" type="presOf" srcId="{C482658F-B6ED-FA4C-9511-317104ACC164}" destId="{0780636B-C982-C745-96E0-368E591BBF44}" srcOrd="0" destOrd="0" presId="urn:microsoft.com/office/officeart/2005/8/layout/process4"/>
    <dgm:cxn modelId="{1633A816-0B44-D549-B18A-4B2EC471BC15}" type="presOf" srcId="{1182051A-6B97-F448-B00B-288433E0650F}" destId="{7762C396-6E43-0E4B-8524-7FB045356392}" srcOrd="0" destOrd="0" presId="urn:microsoft.com/office/officeart/2005/8/layout/process4"/>
    <dgm:cxn modelId="{161D0184-9B20-1F45-9436-E614F044B851}" type="presOf" srcId="{A4C27205-CB34-F54E-9BDA-658C321EB714}" destId="{BC1AD827-62C9-0243-861D-298AE7DA2B1E}" srcOrd="0" destOrd="0" presId="urn:microsoft.com/office/officeart/2005/8/layout/process4"/>
    <dgm:cxn modelId="{32871006-B1D8-DE43-A733-69720879814E}" type="presOf" srcId="{DD793F15-6361-7043-BDEF-5ED4F40FE61C}" destId="{132B99A2-5158-DE4B-AB4B-4C2F7CC9C15D}" srcOrd="0" destOrd="0" presId="urn:microsoft.com/office/officeart/2005/8/layout/process4"/>
    <dgm:cxn modelId="{5D6A20B0-DFDB-604B-8F1A-D3EE77025360}" srcId="{C482658F-B6ED-FA4C-9511-317104ACC164}" destId="{A5F114B7-65B8-E149-B2D3-131F998F2AD2}" srcOrd="3" destOrd="0" parTransId="{C02C3674-E5C4-504B-A07B-3423010CFD4A}" sibTransId="{A89CC64B-7607-7C47-9812-FCB7FC8BAFD2}"/>
    <dgm:cxn modelId="{4E5A2ADC-7A93-1342-972F-4AE918D9D127}" type="presParOf" srcId="{0780636B-C982-C745-96E0-368E591BBF44}" destId="{B7114F07-C989-B545-89F2-B558B89AB376}" srcOrd="0" destOrd="0" presId="urn:microsoft.com/office/officeart/2005/8/layout/process4"/>
    <dgm:cxn modelId="{1C0F3391-410E-0041-830C-F76E6FD2B7E2}" type="presParOf" srcId="{B7114F07-C989-B545-89F2-B558B89AB376}" destId="{BBEBB8F6-AD93-794A-B163-CFD41ECB8FB3}" srcOrd="0" destOrd="0" presId="urn:microsoft.com/office/officeart/2005/8/layout/process4"/>
    <dgm:cxn modelId="{F123F99B-7E28-5546-9F88-5DE0204C2157}" type="presParOf" srcId="{0780636B-C982-C745-96E0-368E591BBF44}" destId="{4116A6D9-B5FE-BD41-A06C-EB311A302C1C}" srcOrd="1" destOrd="0" presId="urn:microsoft.com/office/officeart/2005/8/layout/process4"/>
    <dgm:cxn modelId="{5B58330D-08A5-454F-8797-DF0A495622B8}" type="presParOf" srcId="{0780636B-C982-C745-96E0-368E591BBF44}" destId="{E1195FA3-5362-F14F-AD18-76D04D333615}" srcOrd="2" destOrd="0" presId="urn:microsoft.com/office/officeart/2005/8/layout/process4"/>
    <dgm:cxn modelId="{3BD06C0C-2AB9-9040-90B5-A68B361B0EBB}" type="presParOf" srcId="{E1195FA3-5362-F14F-AD18-76D04D333615}" destId="{BC1AD827-62C9-0243-861D-298AE7DA2B1E}" srcOrd="0" destOrd="0" presId="urn:microsoft.com/office/officeart/2005/8/layout/process4"/>
    <dgm:cxn modelId="{C8E9B500-9723-4441-B600-8AE0DD3E17C5}" type="presParOf" srcId="{0780636B-C982-C745-96E0-368E591BBF44}" destId="{55C1164D-CF64-504B-A973-145DD30BF068}" srcOrd="3" destOrd="0" presId="urn:microsoft.com/office/officeart/2005/8/layout/process4"/>
    <dgm:cxn modelId="{7C74D5FB-4DC8-2F45-B093-82F2CE32378B}" type="presParOf" srcId="{0780636B-C982-C745-96E0-368E591BBF44}" destId="{8C9BC6C1-C7CA-BF4C-AA8C-516C7E012B2A}" srcOrd="4" destOrd="0" presId="urn:microsoft.com/office/officeart/2005/8/layout/process4"/>
    <dgm:cxn modelId="{C346E243-49BE-CE43-A743-7D76AE4AA4FC}" type="presParOf" srcId="{8C9BC6C1-C7CA-BF4C-AA8C-516C7E012B2A}" destId="{47C3F01E-D6C5-1C46-9D9B-5C85F208567B}" srcOrd="0" destOrd="0" presId="urn:microsoft.com/office/officeart/2005/8/layout/process4"/>
    <dgm:cxn modelId="{99D77B5B-0D74-AA45-88AA-9BC5883338A6}" type="presParOf" srcId="{0780636B-C982-C745-96E0-368E591BBF44}" destId="{3B7957A3-658A-2D4C-897C-E6443882FE61}" srcOrd="5" destOrd="0" presId="urn:microsoft.com/office/officeart/2005/8/layout/process4"/>
    <dgm:cxn modelId="{28C5EC11-634E-2940-943F-4A1E429C2658}" type="presParOf" srcId="{0780636B-C982-C745-96E0-368E591BBF44}" destId="{C726C289-4A2B-AF42-9354-4FCBEFB8F006}" srcOrd="6" destOrd="0" presId="urn:microsoft.com/office/officeart/2005/8/layout/process4"/>
    <dgm:cxn modelId="{A9E80460-F43E-124A-9684-BC2371C641BB}" type="presParOf" srcId="{C726C289-4A2B-AF42-9354-4FCBEFB8F006}" destId="{F8684BE9-92AD-BD41-B640-5D3DA709BB75}" srcOrd="0" destOrd="0" presId="urn:microsoft.com/office/officeart/2005/8/layout/process4"/>
    <dgm:cxn modelId="{20A8CBE4-95B8-334A-946D-6DC84AD941B5}" type="presParOf" srcId="{0780636B-C982-C745-96E0-368E591BBF44}" destId="{342C77D2-E779-6D42-8AA4-1CCD430EA73B}" srcOrd="7" destOrd="0" presId="urn:microsoft.com/office/officeart/2005/8/layout/process4"/>
    <dgm:cxn modelId="{062A5453-6B00-3444-9F74-1CD77F187673}" type="presParOf" srcId="{0780636B-C982-C745-96E0-368E591BBF44}" destId="{B01994DF-D3DC-A54D-854B-46B35DACB392}" srcOrd="8" destOrd="0" presId="urn:microsoft.com/office/officeart/2005/8/layout/process4"/>
    <dgm:cxn modelId="{1A8BC1D3-2A9B-B646-A741-4F4C2D287058}" type="presParOf" srcId="{B01994DF-D3DC-A54D-854B-46B35DACB392}" destId="{C7C036CE-0F90-0343-8583-57548F381297}" srcOrd="0" destOrd="0" presId="urn:microsoft.com/office/officeart/2005/8/layout/process4"/>
    <dgm:cxn modelId="{7C152C5F-E0FC-D64E-B691-680845EBD779}" type="presParOf" srcId="{0780636B-C982-C745-96E0-368E591BBF44}" destId="{447836AE-F0E3-6C42-8121-CBDE125599C0}" srcOrd="9" destOrd="0" presId="urn:microsoft.com/office/officeart/2005/8/layout/process4"/>
    <dgm:cxn modelId="{F6D71F04-AA64-6642-9CC7-4DA8AD7B394E}" type="presParOf" srcId="{0780636B-C982-C745-96E0-368E591BBF44}" destId="{80962580-5C5B-B743-BF3E-1A3C46866AD4}" srcOrd="10" destOrd="0" presId="urn:microsoft.com/office/officeart/2005/8/layout/process4"/>
    <dgm:cxn modelId="{48E17991-F190-1A40-950D-2E76A05BE983}" type="presParOf" srcId="{80962580-5C5B-B743-BF3E-1A3C46866AD4}" destId="{7762C396-6E43-0E4B-8524-7FB045356392}" srcOrd="0" destOrd="0" presId="urn:microsoft.com/office/officeart/2005/8/layout/process4"/>
    <dgm:cxn modelId="{F7D70848-21BC-C349-944B-776F0EAF0910}" type="presParOf" srcId="{0780636B-C982-C745-96E0-368E591BBF44}" destId="{40BF1DA6-C3B9-EF4E-97C3-4724D20F47FC}" srcOrd="11" destOrd="0" presId="urn:microsoft.com/office/officeart/2005/8/layout/process4"/>
    <dgm:cxn modelId="{CACA4180-B19C-2C4E-8C38-53A6B1082439}" type="presParOf" srcId="{0780636B-C982-C745-96E0-368E591BBF44}" destId="{69C80005-0EAF-9341-B543-4928DB312CC7}" srcOrd="12" destOrd="0" presId="urn:microsoft.com/office/officeart/2005/8/layout/process4"/>
    <dgm:cxn modelId="{58C9DE6E-F6DC-274C-A214-9DBD49BA2D4F}" type="presParOf" srcId="{69C80005-0EAF-9341-B543-4928DB312CC7}" destId="{132B99A2-5158-DE4B-AB4B-4C2F7CC9C15D}" srcOrd="0" destOrd="0" presId="urn:microsoft.com/office/officeart/2005/8/layout/process4"/>
    <dgm:cxn modelId="{909C73CB-95C5-D94B-AAF6-D7C7FE3B8899}" type="presParOf" srcId="{0780636B-C982-C745-96E0-368E591BBF44}" destId="{2EC49295-2B1E-EB40-ACB8-C8393EB3EC4E}" srcOrd="13" destOrd="0" presId="urn:microsoft.com/office/officeart/2005/8/layout/process4"/>
    <dgm:cxn modelId="{C25B3534-2174-7D4C-B826-6A97415FF0D8}" type="presParOf" srcId="{0780636B-C982-C745-96E0-368E591BBF44}" destId="{2906C127-DE07-6E42-8441-CB1A9228FA4C}" srcOrd="14" destOrd="0" presId="urn:microsoft.com/office/officeart/2005/8/layout/process4"/>
    <dgm:cxn modelId="{7442C1BA-90C5-2E4B-AC46-639BEB9862D4}" type="presParOf" srcId="{2906C127-DE07-6E42-8441-CB1A9228FA4C}" destId="{DC30FA44-1C77-4A43-B374-8B9DE685A3A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4F9BFD-789A-0146-8572-A6ECF1F28B37}">
      <dsp:nvSpPr>
        <dsp:cNvPr id="0" name=""/>
        <dsp:cNvSpPr/>
      </dsp:nvSpPr>
      <dsp:spPr>
        <a:xfrm rot="10800000">
          <a:off x="1331488" y="1046"/>
          <a:ext cx="4932187" cy="3566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8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¿Cuál es la fuente? ¿Es confiable? ¿Está actualizada?</a:t>
          </a:r>
          <a:endParaRPr lang="es-ES" sz="1300" kern="1200" dirty="0"/>
        </a:p>
      </dsp:txBody>
      <dsp:txXfrm rot="10800000">
        <a:off x="1331488" y="1046"/>
        <a:ext cx="4932187" cy="356681"/>
      </dsp:txXfrm>
    </dsp:sp>
    <dsp:sp modelId="{90AEA770-1754-2B4F-8690-9D48E579BF0A}">
      <dsp:nvSpPr>
        <dsp:cNvPr id="0" name=""/>
        <dsp:cNvSpPr/>
      </dsp:nvSpPr>
      <dsp:spPr>
        <a:xfrm>
          <a:off x="1153147" y="1046"/>
          <a:ext cx="356681" cy="356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D94CEB-BD0C-0444-B4D7-930691CA90E1}">
      <dsp:nvSpPr>
        <dsp:cNvPr id="0" name=""/>
        <dsp:cNvSpPr/>
      </dsp:nvSpPr>
      <dsp:spPr>
        <a:xfrm rot="10800000">
          <a:off x="1331488" y="464200"/>
          <a:ext cx="4932187" cy="3566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8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¿Cómo presenta el autor la información? </a:t>
          </a:r>
          <a:endParaRPr lang="es-ES" sz="1300" kern="1200" dirty="0"/>
        </a:p>
      </dsp:txBody>
      <dsp:txXfrm rot="10800000">
        <a:off x="1331488" y="464200"/>
        <a:ext cx="4932187" cy="356681"/>
      </dsp:txXfrm>
    </dsp:sp>
    <dsp:sp modelId="{CC09DA76-94C9-7240-B8EE-C63BCA3E4967}">
      <dsp:nvSpPr>
        <dsp:cNvPr id="0" name=""/>
        <dsp:cNvSpPr/>
      </dsp:nvSpPr>
      <dsp:spPr>
        <a:xfrm>
          <a:off x="1153147" y="464200"/>
          <a:ext cx="356681" cy="356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4EF511-C2E3-8048-A1FC-A4DA85FB0AA3}">
      <dsp:nvSpPr>
        <dsp:cNvPr id="0" name=""/>
        <dsp:cNvSpPr/>
      </dsp:nvSpPr>
      <dsp:spPr>
        <a:xfrm rot="10800000">
          <a:off x="1331488" y="927353"/>
          <a:ext cx="4932187" cy="3566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8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¿Cuál es el propósito y objetivo del autor?</a:t>
          </a:r>
          <a:endParaRPr lang="es-ES" sz="1300" kern="1200" dirty="0"/>
        </a:p>
      </dsp:txBody>
      <dsp:txXfrm rot="10800000">
        <a:off x="1331488" y="927353"/>
        <a:ext cx="4932187" cy="356681"/>
      </dsp:txXfrm>
    </dsp:sp>
    <dsp:sp modelId="{5D3EFD63-40C0-E74A-8EB7-DFC0AE726FBC}">
      <dsp:nvSpPr>
        <dsp:cNvPr id="0" name=""/>
        <dsp:cNvSpPr/>
      </dsp:nvSpPr>
      <dsp:spPr>
        <a:xfrm>
          <a:off x="1153147" y="927353"/>
          <a:ext cx="356681" cy="356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26500B-C862-3044-9642-797066A20904}">
      <dsp:nvSpPr>
        <dsp:cNvPr id="0" name=""/>
        <dsp:cNvSpPr/>
      </dsp:nvSpPr>
      <dsp:spPr>
        <a:xfrm rot="10800000">
          <a:off x="1331488" y="1390506"/>
          <a:ext cx="4932187" cy="3566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8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¿Qué tono utiliza?</a:t>
          </a:r>
          <a:endParaRPr lang="es-ES" sz="1300" kern="1200" dirty="0"/>
        </a:p>
      </dsp:txBody>
      <dsp:txXfrm rot="10800000">
        <a:off x="1331488" y="1390506"/>
        <a:ext cx="4932187" cy="356681"/>
      </dsp:txXfrm>
    </dsp:sp>
    <dsp:sp modelId="{9A4742E2-9E67-8B42-8A64-39BA99BF59C9}">
      <dsp:nvSpPr>
        <dsp:cNvPr id="0" name=""/>
        <dsp:cNvSpPr/>
      </dsp:nvSpPr>
      <dsp:spPr>
        <a:xfrm>
          <a:off x="1153147" y="1390506"/>
          <a:ext cx="356681" cy="356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1A56E0-5406-6B4E-869E-91E590032AF1}">
      <dsp:nvSpPr>
        <dsp:cNvPr id="0" name=""/>
        <dsp:cNvSpPr/>
      </dsp:nvSpPr>
      <dsp:spPr>
        <a:xfrm rot="10800000">
          <a:off x="1331488" y="1853659"/>
          <a:ext cx="4932187" cy="3566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8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¿Qué lenguaje emplea?</a:t>
          </a:r>
          <a:endParaRPr lang="es-ES" sz="1300" kern="1200" dirty="0"/>
        </a:p>
      </dsp:txBody>
      <dsp:txXfrm rot="10800000">
        <a:off x="1331488" y="1853659"/>
        <a:ext cx="4932187" cy="356681"/>
      </dsp:txXfrm>
    </dsp:sp>
    <dsp:sp modelId="{E58FDDB5-62CF-C04A-85D4-123198E3E6AB}">
      <dsp:nvSpPr>
        <dsp:cNvPr id="0" name=""/>
        <dsp:cNvSpPr/>
      </dsp:nvSpPr>
      <dsp:spPr>
        <a:xfrm>
          <a:off x="1153147" y="1853659"/>
          <a:ext cx="356681" cy="356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6E0A36-922A-7440-9080-EB2756449723}">
      <dsp:nvSpPr>
        <dsp:cNvPr id="0" name=""/>
        <dsp:cNvSpPr/>
      </dsp:nvSpPr>
      <dsp:spPr>
        <a:xfrm rot="10800000">
          <a:off x="1331488" y="2316812"/>
          <a:ext cx="4932187" cy="3566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8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¿Cuál es la hipótesis o tesis que el autor propone?</a:t>
          </a:r>
          <a:endParaRPr lang="es-ES" sz="1300" kern="1200" dirty="0"/>
        </a:p>
      </dsp:txBody>
      <dsp:txXfrm rot="10800000">
        <a:off x="1331488" y="2316812"/>
        <a:ext cx="4932187" cy="356681"/>
      </dsp:txXfrm>
    </dsp:sp>
    <dsp:sp modelId="{6AC2F181-6551-EB44-8642-5C6BDE28D220}">
      <dsp:nvSpPr>
        <dsp:cNvPr id="0" name=""/>
        <dsp:cNvSpPr/>
      </dsp:nvSpPr>
      <dsp:spPr>
        <a:xfrm>
          <a:off x="1153147" y="2316812"/>
          <a:ext cx="356681" cy="356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0D88B6-C8F8-1B46-A302-EC3D63AE1F7D}">
      <dsp:nvSpPr>
        <dsp:cNvPr id="0" name=""/>
        <dsp:cNvSpPr/>
      </dsp:nvSpPr>
      <dsp:spPr>
        <a:xfrm rot="10800000">
          <a:off x="1331488" y="2779965"/>
          <a:ext cx="4932187" cy="3566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8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¿Es coherente y sólida la argumentación?</a:t>
          </a:r>
          <a:endParaRPr lang="es-ES" sz="1300" kern="1200" dirty="0"/>
        </a:p>
      </dsp:txBody>
      <dsp:txXfrm rot="10800000">
        <a:off x="1331488" y="2779965"/>
        <a:ext cx="4932187" cy="356681"/>
      </dsp:txXfrm>
    </dsp:sp>
    <dsp:sp modelId="{697E7575-E365-B342-87AC-94FCFFD8C667}">
      <dsp:nvSpPr>
        <dsp:cNvPr id="0" name=""/>
        <dsp:cNvSpPr/>
      </dsp:nvSpPr>
      <dsp:spPr>
        <a:xfrm>
          <a:off x="1153147" y="2779965"/>
          <a:ext cx="356681" cy="356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D5F0C7-56E6-984B-8F2F-9C9AAF3E11B4}">
      <dsp:nvSpPr>
        <dsp:cNvPr id="0" name=""/>
        <dsp:cNvSpPr/>
      </dsp:nvSpPr>
      <dsp:spPr>
        <a:xfrm rot="10800000">
          <a:off x="1331488" y="3243118"/>
          <a:ext cx="4932187" cy="3566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8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¿Modificó el texto mi opinión? ¿Me hizo reflexionar?</a:t>
          </a:r>
          <a:endParaRPr lang="es-ES" sz="1300" kern="1200" dirty="0"/>
        </a:p>
      </dsp:txBody>
      <dsp:txXfrm rot="10800000">
        <a:off x="1331488" y="3243118"/>
        <a:ext cx="4932187" cy="356681"/>
      </dsp:txXfrm>
    </dsp:sp>
    <dsp:sp modelId="{010A9F41-AE8A-394F-9000-E05BAF0BEBBF}">
      <dsp:nvSpPr>
        <dsp:cNvPr id="0" name=""/>
        <dsp:cNvSpPr/>
      </dsp:nvSpPr>
      <dsp:spPr>
        <a:xfrm>
          <a:off x="1153147" y="3243118"/>
          <a:ext cx="356681" cy="356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36CDB5-DFFD-9A4E-825B-426FF6C316AA}">
      <dsp:nvSpPr>
        <dsp:cNvPr id="0" name=""/>
        <dsp:cNvSpPr/>
      </dsp:nvSpPr>
      <dsp:spPr>
        <a:xfrm rot="10800000">
          <a:off x="1331488" y="3706271"/>
          <a:ext cx="4932187" cy="3566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8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¿Tomé una posición frente al texto?</a:t>
          </a:r>
          <a:endParaRPr lang="es-ES" sz="1300" kern="1200" dirty="0"/>
        </a:p>
      </dsp:txBody>
      <dsp:txXfrm rot="10800000">
        <a:off x="1331488" y="3706271"/>
        <a:ext cx="4932187" cy="356681"/>
      </dsp:txXfrm>
    </dsp:sp>
    <dsp:sp modelId="{7FD72C1E-AC9E-264E-8A7B-13C5D7C2BB9D}">
      <dsp:nvSpPr>
        <dsp:cNvPr id="0" name=""/>
        <dsp:cNvSpPr/>
      </dsp:nvSpPr>
      <dsp:spPr>
        <a:xfrm>
          <a:off x="1153147" y="3706271"/>
          <a:ext cx="356681" cy="356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656D80-ED91-40C2-8973-DF5FDEA57FD4}" type="datetimeFigureOut">
              <a:rPr lang="es-MX" smtClean="0"/>
              <a:pPr/>
              <a:t>08/06/2015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AA46B88-7AF4-4632-92A1-96C23A74E04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5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FfY274eK7w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zuveUBsaHg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soQH0mX6e0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twLoA26Oos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soQH0mX6e0" TargetMode="External"/><Relationship Id="rId3" Type="http://schemas.openxmlformats.org/officeDocument/2006/relationships/hyperlink" Target="http://www.facmed.unam.mx/emc/computo/mapas/mapasmentales.htm" TargetMode="External"/><Relationship Id="rId7" Type="http://schemas.openxmlformats.org/officeDocument/2006/relationships/hyperlink" Target="https://www.youtube.com/watch?v=RzuveUBsaHg" TargetMode="External"/><Relationship Id="rId2" Type="http://schemas.openxmlformats.org/officeDocument/2006/relationships/hyperlink" Target="http://genesis.uag.mx/edmedia/material/DHA/UNIDAD%20IV/EL%20RESUM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igital.pntic.mec.es/~aramo/lectura/lectu24b.htm" TargetMode="External"/><Relationship Id="rId5" Type="http://schemas.openxmlformats.org/officeDocument/2006/relationships/hyperlink" Target="https://www.youtube.com/watch?v=btwLoA26Oos" TargetMode="External"/><Relationship Id="rId4" Type="http://schemas.openxmlformats.org/officeDocument/2006/relationships/hyperlink" Target="https://www.youtube.com/watch?v=aFfY274eK7w" TargetMode="External"/><Relationship Id="rId9" Type="http://schemas.openxmlformats.org/officeDocument/2006/relationships/hyperlink" Target="https://www.youtube.com/watch?v=KLDZE6butX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496" y="2983111"/>
            <a:ext cx="7848600" cy="1526009"/>
          </a:xfrm>
        </p:spPr>
        <p:txBody>
          <a:bodyPr/>
          <a:lstStyle/>
          <a:p>
            <a:pPr algn="ctr"/>
            <a:r>
              <a:rPr lang="es-MX" dirty="0" smtClean="0"/>
              <a:t>Habilidades para el pensamiento crítico: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16016" y="4509120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>
                <a:solidFill>
                  <a:srgbClr val="FF0000"/>
                </a:solidFill>
              </a:rPr>
              <a:t>Lectura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xmlns="" val="33676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¿Cómo presenta el autor la información?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981861740"/>
              </p:ext>
            </p:extLst>
          </p:nvPr>
        </p:nvGraphicFramePr>
        <p:xfrm>
          <a:off x="1768004" y="21794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069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4200157"/>
              </p:ext>
            </p:extLst>
          </p:nvPr>
        </p:nvGraphicFramePr>
        <p:xfrm>
          <a:off x="-612576" y="1772816"/>
          <a:ext cx="108012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467544" y="69269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cap="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¿Cuál es el propósito del autor?</a:t>
            </a:r>
          </a:p>
        </p:txBody>
      </p:sp>
    </p:spTree>
    <p:extLst>
      <p:ext uri="{BB962C8B-B14F-4D97-AF65-F5344CB8AC3E}">
        <p14:creationId xmlns:p14="http://schemas.microsoft.com/office/powerpoint/2010/main" xmlns="" val="42153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4510353"/>
              </p:ext>
            </p:extLst>
          </p:nvPr>
        </p:nvGraphicFramePr>
        <p:xfrm>
          <a:off x="1475656" y="2924944"/>
          <a:ext cx="65527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539552" y="69269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cap="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¿Cuál es el objetivo del autor?</a:t>
            </a:r>
          </a:p>
          <a:p>
            <a:pPr lvl="0" algn="just"/>
            <a:endParaRPr lang="es-MX" sz="2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5576" y="1988840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MX" sz="2000" dirty="0"/>
              <a:t>El autor pretende alcanzar un objetivo concreto</a:t>
            </a:r>
          </a:p>
          <a:p>
            <a:pPr algn="just">
              <a:buNone/>
            </a:pPr>
            <a:r>
              <a:rPr lang="es-MX" sz="2000" dirty="0"/>
              <a:t>que, en ocasiones, enuncia en: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3732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sz="2000" dirty="0"/>
              <a:t>¿Qué tono utiliza?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6381193"/>
              </p:ext>
            </p:extLst>
          </p:nvPr>
        </p:nvGraphicFramePr>
        <p:xfrm>
          <a:off x="1259632" y="2996952"/>
          <a:ext cx="6840760" cy="29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5576" y="198884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Revela los sentimientos del autor:</a:t>
            </a:r>
          </a:p>
          <a:p>
            <a:endParaRPr lang="es-ES" sz="2000" dirty="0"/>
          </a:p>
        </p:txBody>
      </p:sp>
      <p:sp>
        <p:nvSpPr>
          <p:cNvPr id="7" name="Hexágono 6"/>
          <p:cNvSpPr/>
          <p:nvPr/>
        </p:nvSpPr>
        <p:spPr>
          <a:xfrm>
            <a:off x="4788024" y="5060354"/>
            <a:ext cx="864096" cy="744910"/>
          </a:xfrm>
          <a:prstGeom prst="hexagon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Hexágono 7"/>
          <p:cNvSpPr/>
          <p:nvPr/>
        </p:nvSpPr>
        <p:spPr>
          <a:xfrm>
            <a:off x="1475656" y="4437112"/>
            <a:ext cx="864096" cy="744910"/>
          </a:xfrm>
          <a:prstGeom prst="hexagon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Hexágono 8"/>
          <p:cNvSpPr/>
          <p:nvPr/>
        </p:nvSpPr>
        <p:spPr>
          <a:xfrm>
            <a:off x="3707904" y="3212976"/>
            <a:ext cx="864096" cy="744910"/>
          </a:xfrm>
          <a:prstGeom prst="hexagon">
            <a:avLst/>
          </a:prstGeom>
          <a:solidFill>
            <a:srgbClr val="FFFF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Hexágono 10"/>
          <p:cNvSpPr/>
          <p:nvPr/>
        </p:nvSpPr>
        <p:spPr>
          <a:xfrm>
            <a:off x="5940152" y="4437112"/>
            <a:ext cx="864096" cy="744910"/>
          </a:xfrm>
          <a:prstGeom prst="hexagon">
            <a:avLst/>
          </a:prstGeom>
          <a:solidFill>
            <a:srgbClr val="FFFF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Hexágono 11"/>
          <p:cNvSpPr/>
          <p:nvPr/>
        </p:nvSpPr>
        <p:spPr>
          <a:xfrm>
            <a:off x="7020272" y="3861048"/>
            <a:ext cx="864096" cy="744910"/>
          </a:xfrm>
          <a:prstGeom prst="hexagon">
            <a:avLst/>
          </a:prstGeom>
          <a:solidFill>
            <a:srgbClr val="FFFF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3357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2568"/>
          </a:xfrm>
        </p:spPr>
        <p:txBody>
          <a:bodyPr>
            <a:normAutofit/>
          </a:bodyPr>
          <a:lstStyle/>
          <a:p>
            <a:pPr lvl="0"/>
            <a:r>
              <a:rPr lang="es-MX" sz="2000" dirty="0"/>
              <a:t>¿Qué lenguaje emplea?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8560245"/>
              </p:ext>
            </p:extLst>
          </p:nvPr>
        </p:nvGraphicFramePr>
        <p:xfrm>
          <a:off x="514152" y="2903984"/>
          <a:ext cx="820891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27584" y="19888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¿Objetivo o subjetivo?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101096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46584"/>
          </a:xfrm>
        </p:spPr>
        <p:txBody>
          <a:bodyPr>
            <a:normAutofit/>
          </a:bodyPr>
          <a:lstStyle/>
          <a:p>
            <a:r>
              <a:rPr lang="es-MX" sz="2000" dirty="0"/>
              <a:t>Vocabulario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4727192"/>
              </p:ext>
            </p:extLst>
          </p:nvPr>
        </p:nvGraphicFramePr>
        <p:xfrm>
          <a:off x="611560" y="2276872"/>
          <a:ext cx="806489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6119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46584"/>
          </a:xfrm>
        </p:spPr>
        <p:txBody>
          <a:bodyPr>
            <a:normAutofit/>
          </a:bodyPr>
          <a:lstStyle/>
          <a:p>
            <a:r>
              <a:rPr lang="es-MX" sz="2000" dirty="0"/>
              <a:t>Vocabulario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2194794630"/>
              </p:ext>
            </p:extLst>
          </p:nvPr>
        </p:nvGraphicFramePr>
        <p:xfrm>
          <a:off x="2301652" y="1938164"/>
          <a:ext cx="50405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692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¿Cuál es la hipótesis o tesis que el autor propone?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4809633"/>
              </p:ext>
            </p:extLst>
          </p:nvPr>
        </p:nvGraphicFramePr>
        <p:xfrm>
          <a:off x="1343844" y="2289572"/>
          <a:ext cx="69847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74713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 rot="10800000">
            <a:off x="2555776" y="1772816"/>
            <a:ext cx="6172200" cy="4495800"/>
          </a:xfrm>
          <a:prstGeom prst="rightArrow">
            <a:avLst>
              <a:gd name="adj1" fmla="val 79306"/>
              <a:gd name="adj2" fmla="val 37111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White">
          <a:xfrm>
            <a:off x="4644008" y="234888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El </a:t>
            </a:r>
            <a:r>
              <a:rPr lang="es-MX" sz="1200" b="1" dirty="0">
                <a:solidFill>
                  <a:schemeClr val="bg1"/>
                </a:solidFill>
              </a:rPr>
              <a:t>índice</a:t>
            </a:r>
            <a:r>
              <a:rPr lang="es-MX" sz="1200" dirty="0">
                <a:solidFill>
                  <a:schemeClr val="bg1"/>
                </a:solidFill>
              </a:rPr>
              <a:t> que muestra la división </a:t>
            </a:r>
            <a:r>
              <a:rPr lang="es-MX" sz="1200" dirty="0" smtClean="0">
                <a:solidFill>
                  <a:schemeClr val="bg1"/>
                </a:solidFill>
              </a:rPr>
              <a:t>lógica </a:t>
            </a:r>
            <a:r>
              <a:rPr lang="es-MX" sz="1200" dirty="0">
                <a:solidFill>
                  <a:schemeClr val="bg1"/>
                </a:solidFill>
              </a:rPr>
              <a:t>del </a:t>
            </a:r>
            <a:r>
              <a:rPr lang="es-MX" sz="1200" dirty="0" smtClean="0">
                <a:solidFill>
                  <a:schemeClr val="bg1"/>
                </a:solidFill>
              </a:rPr>
              <a:t>tema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 </a:t>
            </a:r>
            <a:r>
              <a:rPr lang="es-MX" sz="1200" dirty="0">
                <a:solidFill>
                  <a:schemeClr val="bg1"/>
                </a:solidFill>
              </a:rPr>
              <a:t>en capítulos y </a:t>
            </a:r>
            <a:r>
              <a:rPr lang="es-MX" sz="1200" dirty="0" smtClean="0">
                <a:solidFill>
                  <a:schemeClr val="bg1"/>
                </a:solidFill>
              </a:rPr>
              <a:t>subcapítulos</a:t>
            </a:r>
            <a:r>
              <a:rPr lang="es-MX" sz="1200" dirty="0">
                <a:solidFill>
                  <a:schemeClr val="bg1"/>
                </a:solidFill>
              </a:rPr>
              <a:t>; puede servir para </a:t>
            </a:r>
            <a:endParaRPr lang="es-MX" sz="1200" dirty="0" smtClean="0">
              <a:solidFill>
                <a:schemeClr val="bg1"/>
              </a:solidFill>
            </a:endParaRPr>
          </a:p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dar </a:t>
            </a:r>
            <a:r>
              <a:rPr lang="es-MX" sz="1200" dirty="0">
                <a:solidFill>
                  <a:schemeClr val="bg1"/>
                </a:solidFill>
              </a:rPr>
              <a:t>una idea general.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blackWhite">
          <a:xfrm>
            <a:off x="4644008" y="349188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1200" dirty="0">
                <a:solidFill>
                  <a:srgbClr val="FFFFFF"/>
                </a:solidFill>
              </a:rPr>
              <a:t>El </a:t>
            </a:r>
            <a:r>
              <a:rPr lang="es-MX" sz="1200" b="1" dirty="0">
                <a:solidFill>
                  <a:srgbClr val="FFFFFF"/>
                </a:solidFill>
              </a:rPr>
              <a:t>prefacio</a:t>
            </a:r>
            <a:r>
              <a:rPr lang="es-MX" sz="1200" dirty="0">
                <a:solidFill>
                  <a:srgbClr val="FFFFFF"/>
                </a:solidFill>
              </a:rPr>
              <a:t>, la </a:t>
            </a:r>
            <a:r>
              <a:rPr lang="es-MX" sz="1200" b="1" dirty="0">
                <a:solidFill>
                  <a:srgbClr val="FFFFFF"/>
                </a:solidFill>
              </a:rPr>
              <a:t>introducción</a:t>
            </a:r>
            <a:r>
              <a:rPr lang="es-MX" sz="1200" dirty="0">
                <a:solidFill>
                  <a:srgbClr val="FFFFFF"/>
                </a:solidFill>
              </a:rPr>
              <a:t> y la </a:t>
            </a:r>
            <a:r>
              <a:rPr lang="es-MX" sz="1200" b="1" dirty="0">
                <a:solidFill>
                  <a:srgbClr val="FFFFFF"/>
                </a:solidFill>
              </a:rPr>
              <a:t>advertencia</a:t>
            </a:r>
            <a:r>
              <a:rPr lang="es-MX" sz="1200" dirty="0">
                <a:solidFill>
                  <a:srgbClr val="FFFFFF"/>
                </a:solidFill>
              </a:rPr>
              <a:t> </a:t>
            </a:r>
            <a:endParaRPr lang="es-MX" sz="1200" dirty="0" smtClean="0">
              <a:solidFill>
                <a:srgbClr val="FFFFFF"/>
              </a:solidFill>
            </a:endParaRPr>
          </a:p>
          <a:p>
            <a:pPr algn="ctr"/>
            <a:r>
              <a:rPr lang="es-MX" sz="1200" dirty="0" smtClean="0">
                <a:solidFill>
                  <a:srgbClr val="FFFFFF"/>
                </a:solidFill>
              </a:rPr>
              <a:t>del </a:t>
            </a:r>
            <a:r>
              <a:rPr lang="es-MX" sz="1200" dirty="0">
                <a:solidFill>
                  <a:srgbClr val="FFFFFF"/>
                </a:solidFill>
              </a:rPr>
              <a:t>autor.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4644008" y="463488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1200" dirty="0">
                <a:solidFill>
                  <a:srgbClr val="FFFFFF"/>
                </a:solidFill>
              </a:rPr>
              <a:t>Las </a:t>
            </a:r>
            <a:r>
              <a:rPr lang="es-MX" sz="1200" b="1" dirty="0">
                <a:solidFill>
                  <a:srgbClr val="FFFFFF"/>
                </a:solidFill>
              </a:rPr>
              <a:t>conclusiones</a:t>
            </a:r>
            <a:r>
              <a:rPr lang="es-MX" sz="1200" dirty="0">
                <a:solidFill>
                  <a:srgbClr val="FFFFFF"/>
                </a:solidFill>
              </a:rPr>
              <a:t>, en donde el autor </a:t>
            </a:r>
            <a:r>
              <a:rPr lang="es-MX" sz="1200" dirty="0" smtClean="0">
                <a:solidFill>
                  <a:srgbClr val="FFFFFF"/>
                </a:solidFill>
              </a:rPr>
              <a:t>demuestra</a:t>
            </a:r>
          </a:p>
          <a:p>
            <a:pPr algn="ctr"/>
            <a:r>
              <a:rPr lang="es-MX" sz="1200" dirty="0" smtClean="0">
                <a:solidFill>
                  <a:srgbClr val="FFFFFF"/>
                </a:solidFill>
              </a:rPr>
              <a:t>sintéticamente </a:t>
            </a:r>
            <a:r>
              <a:rPr lang="es-MX" sz="1200" dirty="0">
                <a:solidFill>
                  <a:srgbClr val="FFFFFF"/>
                </a:solidFill>
              </a:rPr>
              <a:t>su tesis o hipótesis.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504" y="3573016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dirty="0"/>
              <a:t>Las hipótesis o tesis de los autores pueden identificarse en:</a:t>
            </a:r>
          </a:p>
          <a:p>
            <a:pPr algn="ctr"/>
            <a:endParaRPr lang="es-ES" dirty="0"/>
          </a:p>
        </p:txBody>
      </p:sp>
      <p:pic>
        <p:nvPicPr>
          <p:cNvPr id="2" name="Imagen 1" descr="Captura de pantalla 2015-06-02 a las 15.54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701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5240" cy="936104"/>
          </a:xfrm>
        </p:spPr>
        <p:txBody>
          <a:bodyPr>
            <a:noAutofit/>
          </a:bodyPr>
          <a:lstStyle/>
          <a:p>
            <a:pPr lvl="0"/>
            <a:r>
              <a:rPr lang="es-MX" sz="2000" dirty="0"/>
              <a:t>¿Es coherente y sólida la argumentación?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339752" y="1700808"/>
            <a:ext cx="4866561" cy="4866562"/>
            <a:chOff x="2078" y="1824"/>
            <a:chExt cx="1615" cy="1615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9250" dir="3267739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9250" dir="3267739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9250" dir="3267739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9250" dir="3267739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3491880" y="3356992"/>
            <a:ext cx="2664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</a:rPr>
              <a:t>No debes olvidar que pueden existir </a:t>
            </a:r>
            <a:r>
              <a:rPr lang="es-MX" sz="2000" b="1" dirty="0" smtClean="0">
                <a:solidFill>
                  <a:srgbClr val="FF0000"/>
                </a:solidFill>
              </a:rPr>
              <a:t>textos </a:t>
            </a:r>
            <a:r>
              <a:rPr lang="es-MX" sz="2000" b="1" dirty="0">
                <a:solidFill>
                  <a:srgbClr val="FF0000"/>
                </a:solidFill>
              </a:rPr>
              <a:t>ambiguos y tendenciosos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9910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475656" y="2276872"/>
            <a:ext cx="6400800" cy="3168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1600" dirty="0" smtClean="0">
                <a:solidFill>
                  <a:schemeClr val="tx1"/>
                </a:solidFill>
              </a:rPr>
              <a:t>Esta presentación multimedia es una mínima adaptación de ciertas fuentes bibliográficas (citadas al final de la misma), que es proporcionada por CUCEA a los usuarios; los cuales podrán obtener una reproducción para uso personal y privado, ya sea de manera impresa o en soporte electrónico, siempre y cuando sea para fines educativos y de investigación; por lo que no se permite la reproducción y distribución para la comercialización directa e indirecta de la misma.</a:t>
            </a:r>
            <a:endParaRPr lang="es-MX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696744" cy="519336"/>
          </a:xfrm>
        </p:spPr>
        <p:txBody>
          <a:bodyPr>
            <a:noAutofit/>
          </a:bodyPr>
          <a:lstStyle/>
          <a:p>
            <a:r>
              <a:rPr lang="es-MX" sz="2000" dirty="0"/>
              <a:t>Contradicciones internas del texto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9146203"/>
              </p:ext>
            </p:extLst>
          </p:nvPr>
        </p:nvGraphicFramePr>
        <p:xfrm>
          <a:off x="467544" y="1916832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stk19948boj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20888"/>
            <a:ext cx="1008112" cy="627481"/>
          </a:xfrm>
          <a:prstGeom prst="rect">
            <a:avLst/>
          </a:prstGeom>
        </p:spPr>
      </p:pic>
      <p:pic>
        <p:nvPicPr>
          <p:cNvPr id="7" name="Imagen 6" descr="stk19948boj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420888"/>
            <a:ext cx="1008112" cy="627481"/>
          </a:xfrm>
          <a:prstGeom prst="rect">
            <a:avLst/>
          </a:prstGeom>
        </p:spPr>
      </p:pic>
      <p:pic>
        <p:nvPicPr>
          <p:cNvPr id="8" name="Imagen 7" descr="stk19948boj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2420888"/>
            <a:ext cx="1008112" cy="6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95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Argumentación débil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4713856"/>
              </p:ext>
            </p:extLst>
          </p:nvPr>
        </p:nvGraphicFramePr>
        <p:xfrm>
          <a:off x="539552" y="2636912"/>
          <a:ext cx="7704856" cy="319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3787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63272" cy="735360"/>
          </a:xfrm>
        </p:spPr>
        <p:txBody>
          <a:bodyPr>
            <a:noAutofit/>
          </a:bodyPr>
          <a:lstStyle/>
          <a:p>
            <a:r>
              <a:rPr lang="es-MX" sz="2000" dirty="0"/>
              <a:t>Argumentación ambigua o tendenciosa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539552" y="1781944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1200" dirty="0">
                <a:solidFill>
                  <a:srgbClr val="FFFFFF"/>
                </a:solidFill>
              </a:rPr>
              <a:t>Existen estereotipos, los cuales presentan un </a:t>
            </a:r>
            <a:r>
              <a:rPr lang="es-MX" sz="1200" dirty="0" smtClean="0">
                <a:solidFill>
                  <a:srgbClr val="FFFFFF"/>
                </a:solidFill>
              </a:rPr>
              <a:t>juicio</a:t>
            </a:r>
          </a:p>
          <a:p>
            <a:pPr algn="ctr"/>
            <a:r>
              <a:rPr lang="es-MX" sz="1200" dirty="0" smtClean="0">
                <a:solidFill>
                  <a:srgbClr val="FFFFFF"/>
                </a:solidFill>
              </a:rPr>
              <a:t>de </a:t>
            </a:r>
            <a:r>
              <a:rPr lang="es-MX" sz="1200" dirty="0">
                <a:solidFill>
                  <a:srgbClr val="FFFFFF"/>
                </a:solidFill>
              </a:rPr>
              <a:t>valor: “los ingleses son puntuales; </a:t>
            </a:r>
            <a:r>
              <a:rPr lang="es-MX" sz="1200" dirty="0" smtClean="0">
                <a:solidFill>
                  <a:srgbClr val="FFFFFF"/>
                </a:solidFill>
              </a:rPr>
              <a:t>los</a:t>
            </a:r>
          </a:p>
          <a:p>
            <a:pPr algn="ctr"/>
            <a:r>
              <a:rPr lang="es-MX" sz="1200" dirty="0" smtClean="0">
                <a:solidFill>
                  <a:srgbClr val="FFFFFF"/>
                </a:solidFill>
              </a:rPr>
              <a:t> </a:t>
            </a:r>
            <a:r>
              <a:rPr lang="es-MX" sz="1200" dirty="0">
                <a:solidFill>
                  <a:srgbClr val="FFFFFF"/>
                </a:solidFill>
              </a:rPr>
              <a:t>regiomontanos, avaros, y los chilangos groseros”.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539552" y="2924944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1200" dirty="0">
                <a:solidFill>
                  <a:srgbClr val="FFFFFF"/>
                </a:solidFill>
              </a:rPr>
              <a:t>Existen sobregeneralizaciones</a:t>
            </a:r>
            <a:r>
              <a:rPr lang="es-MX" sz="1200" dirty="0" smtClean="0">
                <a:solidFill>
                  <a:srgbClr val="FFFFFF"/>
                </a:solidFill>
              </a:rPr>
              <a:t>:</a:t>
            </a:r>
          </a:p>
          <a:p>
            <a:pPr algn="ctr"/>
            <a:r>
              <a:rPr lang="es-MX" sz="1200" dirty="0" smtClean="0">
                <a:solidFill>
                  <a:srgbClr val="FFFFFF"/>
                </a:solidFill>
              </a:rPr>
              <a:t> </a:t>
            </a:r>
            <a:r>
              <a:rPr lang="es-MX" sz="1200" dirty="0">
                <a:solidFill>
                  <a:srgbClr val="FFFFFF"/>
                </a:solidFill>
              </a:rPr>
              <a:t>“los ancianos son sabios”.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539552" y="4067944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1200" dirty="0">
                <a:solidFill>
                  <a:srgbClr val="FFFFFF"/>
                </a:solidFill>
              </a:rPr>
              <a:t>Se hace un uso frecuente de palabras </a:t>
            </a:r>
            <a:r>
              <a:rPr lang="es-MX" sz="1200" dirty="0" smtClean="0">
                <a:solidFill>
                  <a:srgbClr val="FFFFFF"/>
                </a:solidFill>
              </a:rPr>
              <a:t>como</a:t>
            </a:r>
          </a:p>
          <a:p>
            <a:pPr algn="ctr"/>
            <a:r>
              <a:rPr lang="es-MX" sz="1200" i="1" dirty="0" smtClean="0">
                <a:solidFill>
                  <a:srgbClr val="FFFFFF"/>
                </a:solidFill>
              </a:rPr>
              <a:t>todo</a:t>
            </a:r>
            <a:r>
              <a:rPr lang="es-MX" sz="1200" dirty="0">
                <a:solidFill>
                  <a:srgbClr val="FFFFFF"/>
                </a:solidFill>
              </a:rPr>
              <a:t>, </a:t>
            </a:r>
            <a:r>
              <a:rPr lang="es-MX" sz="1200" i="1" dirty="0">
                <a:solidFill>
                  <a:srgbClr val="FFFFFF"/>
                </a:solidFill>
              </a:rPr>
              <a:t>nada</a:t>
            </a:r>
            <a:r>
              <a:rPr lang="es-MX" sz="1200" dirty="0">
                <a:solidFill>
                  <a:srgbClr val="FFFFFF"/>
                </a:solidFill>
              </a:rPr>
              <a:t>, </a:t>
            </a:r>
            <a:r>
              <a:rPr lang="es-MX" sz="1200" i="1" dirty="0">
                <a:solidFill>
                  <a:srgbClr val="FFFFFF"/>
                </a:solidFill>
              </a:rPr>
              <a:t>siempre</a:t>
            </a:r>
            <a:r>
              <a:rPr lang="es-MX" sz="1200" dirty="0">
                <a:solidFill>
                  <a:srgbClr val="FFFFFF"/>
                </a:solidFill>
              </a:rPr>
              <a:t>, </a:t>
            </a:r>
            <a:r>
              <a:rPr lang="es-MX" sz="1200" i="1" dirty="0">
                <a:solidFill>
                  <a:srgbClr val="FFFFFF"/>
                </a:solidFill>
              </a:rPr>
              <a:t>nunca</a:t>
            </a:r>
            <a:r>
              <a:rPr lang="es-MX" sz="1200" dirty="0">
                <a:solidFill>
                  <a:srgbClr val="FFFFFF"/>
                </a:solidFill>
              </a:rPr>
              <a:t>, </a:t>
            </a:r>
            <a:r>
              <a:rPr lang="es-MX" sz="1200" i="1" dirty="0">
                <a:solidFill>
                  <a:srgbClr val="FFFFFF"/>
                </a:solidFill>
              </a:rPr>
              <a:t>nadie</a:t>
            </a:r>
            <a:r>
              <a:rPr lang="es-MX" sz="1200" dirty="0">
                <a:solidFill>
                  <a:srgbClr val="FFFFFF"/>
                </a:solidFill>
              </a:rPr>
              <a:t> y </a:t>
            </a:r>
            <a:r>
              <a:rPr lang="es-MX" sz="1200" i="1" dirty="0">
                <a:solidFill>
                  <a:srgbClr val="FFFFFF"/>
                </a:solidFill>
              </a:rPr>
              <a:t>jamás</a:t>
            </a:r>
            <a:r>
              <a:rPr lang="es-MX" sz="1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4788024" y="4077072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s-MX" sz="1200" dirty="0">
                <a:solidFill>
                  <a:srgbClr val="FFFFFF"/>
                </a:solidFill>
              </a:rPr>
              <a:t>Se altera el orden cronológico de los </a:t>
            </a:r>
            <a:r>
              <a:rPr lang="es-MX" sz="1200" dirty="0" smtClean="0">
                <a:solidFill>
                  <a:srgbClr val="FFFFFF"/>
                </a:solidFill>
              </a:rPr>
              <a:t>puntos</a:t>
            </a:r>
          </a:p>
          <a:p>
            <a:pPr lvl="0" algn="ctr"/>
            <a:r>
              <a:rPr lang="es-ES" sz="1200" dirty="0">
                <a:solidFill>
                  <a:srgbClr val="FFFFFF"/>
                </a:solidFill>
              </a:rPr>
              <a:t>p</a:t>
            </a:r>
            <a:r>
              <a:rPr lang="es-MX" sz="1200" dirty="0" smtClean="0">
                <a:solidFill>
                  <a:srgbClr val="FFFFFF"/>
                </a:solidFill>
              </a:rPr>
              <a:t>rincipales.</a:t>
            </a:r>
            <a:endParaRPr lang="es-MX" sz="1200" dirty="0">
              <a:solidFill>
                <a:srgbClr val="FFFFFF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4788024" y="2924944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1200" dirty="0">
                <a:solidFill>
                  <a:srgbClr val="FFFFFF"/>
                </a:solidFill>
              </a:rPr>
              <a:t>Se hace uso de </a:t>
            </a:r>
            <a:r>
              <a:rPr lang="es-MX" sz="1200" dirty="0" smtClean="0">
                <a:solidFill>
                  <a:srgbClr val="FFFFFF"/>
                </a:solidFill>
              </a:rPr>
              <a:t>falacias</a:t>
            </a:r>
          </a:p>
          <a:p>
            <a:pPr algn="ctr"/>
            <a:r>
              <a:rPr lang="es-MX" sz="1200" dirty="0" smtClean="0">
                <a:solidFill>
                  <a:srgbClr val="FFFFFF"/>
                </a:solidFill>
              </a:rPr>
              <a:t>(</a:t>
            </a:r>
            <a:r>
              <a:rPr lang="es-MX" sz="1200" dirty="0">
                <a:solidFill>
                  <a:srgbClr val="FFFFFF"/>
                </a:solidFill>
              </a:rPr>
              <a:t>sentencias engañosas o falsas).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4716016" y="1772816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1200" dirty="0">
                <a:solidFill>
                  <a:srgbClr val="FFFFFF"/>
                </a:solidFill>
              </a:rPr>
              <a:t>Se presenta una sola una versión de los hechos.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2771800" y="5373216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s-MX" sz="1200" dirty="0">
                <a:solidFill>
                  <a:srgbClr val="FFFFFF"/>
                </a:solidFill>
              </a:rPr>
              <a:t>Se presenta una relación que no es </a:t>
            </a:r>
            <a:r>
              <a:rPr lang="es-MX" sz="1200" dirty="0" smtClean="0">
                <a:solidFill>
                  <a:srgbClr val="FFFFFF"/>
                </a:solidFill>
              </a:rPr>
              <a:t>auténtica</a:t>
            </a:r>
          </a:p>
          <a:p>
            <a:pPr lvl="0" algn="ctr"/>
            <a:r>
              <a:rPr lang="es-MX" sz="1200" dirty="0" smtClean="0">
                <a:solidFill>
                  <a:srgbClr val="FFFFFF"/>
                </a:solidFill>
              </a:rPr>
              <a:t> </a:t>
            </a:r>
            <a:r>
              <a:rPr lang="es-MX" sz="1200" dirty="0">
                <a:solidFill>
                  <a:srgbClr val="FFFFFF"/>
                </a:solidFill>
              </a:rPr>
              <a:t>respecto de causa-efecto entre puntos </a:t>
            </a:r>
            <a:r>
              <a:rPr lang="es-MX" sz="1200" dirty="0" smtClean="0">
                <a:solidFill>
                  <a:srgbClr val="FFFFFF"/>
                </a:solidFill>
              </a:rPr>
              <a:t>principales</a:t>
            </a:r>
          </a:p>
          <a:p>
            <a:pPr lvl="0" algn="ctr"/>
            <a:r>
              <a:rPr lang="es-MX" sz="1200" dirty="0" smtClean="0">
                <a:solidFill>
                  <a:srgbClr val="FFFFFF"/>
                </a:solidFill>
              </a:rPr>
              <a:t>enunciados </a:t>
            </a:r>
            <a:r>
              <a:rPr lang="es-MX" sz="1200" dirty="0">
                <a:solidFill>
                  <a:srgbClr val="FFFFFF"/>
                </a:solidFill>
              </a:rPr>
              <a:t>de apoyo, o bien cuando las </a:t>
            </a:r>
            <a:r>
              <a:rPr lang="es-MX" sz="1200" dirty="0" smtClean="0">
                <a:solidFill>
                  <a:srgbClr val="FFFFFF"/>
                </a:solidFill>
              </a:rPr>
              <a:t>causas</a:t>
            </a:r>
          </a:p>
          <a:p>
            <a:pPr lvl="0" algn="ctr"/>
            <a:r>
              <a:rPr lang="es-MX" sz="1200" dirty="0" smtClean="0">
                <a:solidFill>
                  <a:srgbClr val="FFFFFF"/>
                </a:solidFill>
              </a:rPr>
              <a:t> </a:t>
            </a:r>
            <a:r>
              <a:rPr lang="es-MX" sz="1200" dirty="0">
                <a:solidFill>
                  <a:srgbClr val="FFFFFF"/>
                </a:solidFill>
              </a:rPr>
              <a:t>o efectos sean unívocos.</a:t>
            </a:r>
          </a:p>
        </p:txBody>
      </p:sp>
    </p:spTree>
    <p:extLst>
      <p:ext uri="{BB962C8B-B14F-4D97-AF65-F5344CB8AC3E}">
        <p14:creationId xmlns:p14="http://schemas.microsoft.com/office/powerpoint/2010/main" xmlns="" val="1467496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6249888" cy="990600"/>
          </a:xfrm>
        </p:spPr>
        <p:txBody>
          <a:bodyPr>
            <a:noAutofit/>
          </a:bodyPr>
          <a:lstStyle/>
          <a:p>
            <a:pPr lvl="0" algn="ctr"/>
            <a:r>
              <a:rPr lang="es-MX" sz="2000" b="1" dirty="0"/>
              <a:t>¿</a:t>
            </a:r>
            <a:r>
              <a:rPr lang="es-MX" sz="2000" b="1" dirty="0" smtClean="0"/>
              <a:t>Modificó </a:t>
            </a:r>
            <a:r>
              <a:rPr lang="es-MX" sz="2000" b="1" dirty="0"/>
              <a:t>el texto mi opinión? </a:t>
            </a: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>¿</a:t>
            </a:r>
            <a:r>
              <a:rPr lang="es-MX" sz="2000" b="1" dirty="0"/>
              <a:t>Me hizo reflexionar</a:t>
            </a:r>
            <a:r>
              <a:rPr lang="es-MX" sz="2000" b="1" dirty="0" smtClean="0"/>
              <a:t>?</a:t>
            </a:r>
            <a:endParaRPr lang="es-MX" sz="2000" b="1" dirty="0"/>
          </a:p>
        </p:txBody>
      </p:sp>
      <p:pic>
        <p:nvPicPr>
          <p:cNvPr id="3" name="Imagen 2" descr="Captura de pantalla 2015-06-02 a las 15.54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739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6840760" cy="990600"/>
          </a:xfrm>
        </p:spPr>
        <p:txBody>
          <a:bodyPr>
            <a:noAutofit/>
          </a:bodyPr>
          <a:lstStyle/>
          <a:p>
            <a:pPr lvl="0" algn="ctr"/>
            <a:r>
              <a:rPr lang="es-MX" sz="2000" b="1" dirty="0">
                <a:solidFill>
                  <a:srgbClr val="FF0000"/>
                </a:solidFill>
              </a:rPr>
              <a:t>¿</a:t>
            </a:r>
            <a:r>
              <a:rPr lang="es-MX" sz="2000" b="1" dirty="0" smtClean="0">
                <a:solidFill>
                  <a:srgbClr val="FF0000"/>
                </a:solidFill>
              </a:rPr>
              <a:t>Tomé </a:t>
            </a:r>
            <a:r>
              <a:rPr lang="es-MX" sz="2000" b="1" dirty="0">
                <a:solidFill>
                  <a:srgbClr val="FF0000"/>
                </a:solidFill>
              </a:rPr>
              <a:t>una posición frente al texto</a:t>
            </a:r>
            <a:r>
              <a:rPr lang="es-MX" sz="2000" b="1" dirty="0" smtClean="0">
                <a:solidFill>
                  <a:srgbClr val="FF0000"/>
                </a:solidFill>
              </a:rPr>
              <a:t>?</a:t>
            </a:r>
            <a:endParaRPr lang="es-MX" sz="2000" b="1" dirty="0">
              <a:solidFill>
                <a:srgbClr val="FF0000"/>
              </a:solidFill>
            </a:endParaRPr>
          </a:p>
        </p:txBody>
      </p:sp>
      <p:pic>
        <p:nvPicPr>
          <p:cNvPr id="3" name="Imagen 2" descr="Captura de pantalla 2015-06-02 a las 15.54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631808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Evidencias de interpretación de la lectura: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8871809"/>
              </p:ext>
            </p:extLst>
          </p:nvPr>
        </p:nvGraphicFramePr>
        <p:xfrm>
          <a:off x="2843808" y="2636912"/>
          <a:ext cx="367240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2483768" y="4077072"/>
            <a:ext cx="315638" cy="315638"/>
            <a:chOff x="4272" y="2823"/>
            <a:chExt cx="973" cy="973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3" name="Picture 11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83768" y="2708920"/>
            <a:ext cx="315638" cy="315638"/>
            <a:chOff x="3024" y="2823"/>
            <a:chExt cx="973" cy="973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8" name="Picture 18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483768" y="3645024"/>
            <a:ext cx="315638" cy="315638"/>
            <a:chOff x="1776" y="2823"/>
            <a:chExt cx="973" cy="973"/>
          </a:xfrm>
        </p:grpSpPr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3" name="Picture 25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2483768" y="3212976"/>
            <a:ext cx="315638" cy="315638"/>
            <a:chOff x="555" y="2823"/>
            <a:chExt cx="973" cy="973"/>
          </a:xfrm>
        </p:grpSpPr>
        <p:sp>
          <p:nvSpPr>
            <p:cNvPr id="25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8" name="Picture 32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2483768" y="4509120"/>
            <a:ext cx="315638" cy="315638"/>
            <a:chOff x="555" y="2823"/>
            <a:chExt cx="973" cy="973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3" name="Picture 32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100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Resumen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2990337"/>
              </p:ext>
            </p:extLst>
          </p:nvPr>
        </p:nvGraphicFramePr>
        <p:xfrm>
          <a:off x="539552" y="1628800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395536" y="2204864"/>
            <a:ext cx="8229600" cy="63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dirty="0" smtClean="0"/>
              <a:t>Las características de que consta un resumen son:</a:t>
            </a:r>
          </a:p>
          <a:p>
            <a:pPr marL="0" indent="0">
              <a:buFont typeface="Arial" pitchFamily="34" charset="0"/>
              <a:buNone/>
            </a:pP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752133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¿Cómo elaborar un resumen?</a:t>
            </a: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362201" y="2209800"/>
            <a:ext cx="4738122" cy="3124200"/>
            <a:chOff x="1152" y="1344"/>
            <a:chExt cx="3425" cy="2196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1152" y="1344"/>
              <a:ext cx="3360" cy="468"/>
              <a:chOff x="1152" y="1440"/>
              <a:chExt cx="3360" cy="468"/>
            </a:xfrm>
          </p:grpSpPr>
          <p:sp>
            <p:nvSpPr>
              <p:cNvPr id="33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7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8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35" name="Text Box 37"/>
              <p:cNvSpPr txBox="1">
                <a:spLocks noChangeArrowheads="1"/>
              </p:cNvSpPr>
              <p:nvPr/>
            </p:nvSpPr>
            <p:spPr bwMode="gray">
              <a:xfrm>
                <a:off x="1714" y="1489"/>
                <a:ext cx="2797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s-MX" sz="1400" dirty="0"/>
                  <a:t>Realiza la lectura exploratoria </a:t>
                </a:r>
                <a:r>
                  <a:rPr lang="es-MX" sz="1400" dirty="0" smtClean="0"/>
                  <a:t>del capítulo </a:t>
                </a:r>
              </a:p>
              <a:p>
                <a:pPr algn="just"/>
                <a:r>
                  <a:rPr lang="es-MX" sz="1400" dirty="0" smtClean="0"/>
                  <a:t>o </a:t>
                </a:r>
                <a:r>
                  <a:rPr lang="es-MX" sz="1400" dirty="0"/>
                  <a:t>fragmento que estudiarás. </a:t>
                </a:r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152" y="1897"/>
              <a:ext cx="3425" cy="550"/>
              <a:chOff x="1152" y="1417"/>
              <a:chExt cx="3425" cy="550"/>
            </a:xfrm>
          </p:grpSpPr>
          <p:sp>
            <p:nvSpPr>
              <p:cNvPr id="26" name="AutoShape 40"/>
              <p:cNvSpPr>
                <a:spLocks noChangeArrowheads="1"/>
              </p:cNvSpPr>
              <p:nvPr/>
            </p:nvSpPr>
            <p:spPr bwMode="gray">
              <a:xfrm>
                <a:off x="1382" y="1417"/>
                <a:ext cx="3130" cy="550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5EEB7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grpSp>
            <p:nvGrpSpPr>
              <p:cNvPr id="27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9"/>
                <a:chOff x="720" y="959"/>
                <a:chExt cx="987" cy="796"/>
              </a:xfrm>
            </p:grpSpPr>
            <p:sp>
              <p:nvSpPr>
                <p:cNvPr id="30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2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28" name="Text Box 45"/>
              <p:cNvSpPr txBox="1">
                <a:spLocks noChangeArrowheads="1"/>
              </p:cNvSpPr>
              <p:nvPr/>
            </p:nvSpPr>
            <p:spPr bwMode="gray">
              <a:xfrm>
                <a:off x="1760" y="1417"/>
                <a:ext cx="2817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s-MX" sz="1400" dirty="0"/>
                  <a:t>Haz una lectura pormenorizada hasta </a:t>
                </a:r>
                <a:r>
                  <a:rPr lang="es-MX" sz="1400" dirty="0" smtClean="0"/>
                  <a:t>tu</a:t>
                </a:r>
              </a:p>
              <a:p>
                <a:pPr algn="just"/>
                <a:r>
                  <a:rPr lang="es-MX" sz="1400" dirty="0" smtClean="0"/>
                  <a:t>total </a:t>
                </a:r>
                <a:r>
                  <a:rPr lang="es-MX" sz="1400" dirty="0"/>
                  <a:t>comprensión, acerca de los párrafos </a:t>
                </a:r>
                <a:endParaRPr lang="es-MX" sz="1400" dirty="0" smtClean="0"/>
              </a:p>
              <a:p>
                <a:pPr algn="just"/>
                <a:r>
                  <a:rPr lang="es-MX" sz="1400" dirty="0" smtClean="0"/>
                  <a:t>fundamentales</a:t>
                </a:r>
                <a:r>
                  <a:rPr lang="es-MX" sz="1400" dirty="0"/>
                  <a:t>. 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1152" y="2496"/>
              <a:ext cx="3360" cy="468"/>
              <a:chOff x="1152" y="1440"/>
              <a:chExt cx="3360" cy="468"/>
            </a:xfrm>
          </p:grpSpPr>
          <p:sp>
            <p:nvSpPr>
              <p:cNvPr id="19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5EEB7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grpSp>
            <p:nvGrpSpPr>
              <p:cNvPr id="20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3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4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5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21" name="Text Box 53"/>
              <p:cNvSpPr txBox="1">
                <a:spLocks noChangeArrowheads="1"/>
              </p:cNvSpPr>
              <p:nvPr/>
            </p:nvSpPr>
            <p:spPr bwMode="gray">
              <a:xfrm>
                <a:off x="1708" y="1601"/>
                <a:ext cx="2346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MX" sz="1400" dirty="0"/>
                  <a:t>Subraya las ideas más importantes. 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152" y="3072"/>
              <a:ext cx="3360" cy="468"/>
              <a:chOff x="1152" y="1440"/>
              <a:chExt cx="3360" cy="468"/>
            </a:xfrm>
          </p:grpSpPr>
          <p:sp>
            <p:nvSpPr>
              <p:cNvPr id="12" name="AutoShape 56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5EEB7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grpSp>
            <p:nvGrpSpPr>
              <p:cNvPr id="13" name="Group 57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6" name="Oval 58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" name="Oval 59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8" name="Oval 60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4" name="Text Box 61"/>
              <p:cNvSpPr txBox="1">
                <a:spLocks noChangeArrowheads="1"/>
              </p:cNvSpPr>
              <p:nvPr/>
            </p:nvSpPr>
            <p:spPr bwMode="gray">
              <a:xfrm>
                <a:off x="1708" y="1480"/>
                <a:ext cx="270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MX" sz="1400" dirty="0"/>
                  <a:t>Comprueba que lo que subrayaste tiene </a:t>
                </a:r>
                <a:endParaRPr lang="es-MX" sz="1400" dirty="0" smtClean="0"/>
              </a:p>
              <a:p>
                <a:pPr eaLnBrk="0" hangingPunct="0"/>
                <a:r>
                  <a:rPr lang="es-MX" sz="1400" dirty="0" smtClean="0"/>
                  <a:t>unidad </a:t>
                </a:r>
                <a:r>
                  <a:rPr lang="es-MX" sz="1400" dirty="0"/>
                  <a:t>y sentido. 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589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Esquema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000" dirty="0" smtClean="0"/>
              <a:t>Un esquema es la expresión gráfica de un texto que</a:t>
            </a:r>
          </a:p>
          <a:p>
            <a:pPr algn="just">
              <a:buNone/>
            </a:pPr>
            <a:r>
              <a:rPr lang="es-MX" sz="2000" dirty="0" smtClean="0"/>
              <a:t>permite: </a:t>
            </a:r>
          </a:p>
          <a:p>
            <a:pPr algn="just"/>
            <a:endParaRPr lang="es-MX" sz="2000" dirty="0"/>
          </a:p>
          <a:p>
            <a:pPr algn="just"/>
            <a:r>
              <a:rPr lang="es-MX" sz="1600" dirty="0" smtClean="0"/>
              <a:t>Analizar y </a:t>
            </a:r>
            <a:r>
              <a:rPr lang="es-MX" sz="1600" dirty="0"/>
              <a:t>organizar los contenidos de un texto. </a:t>
            </a:r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Estructurar por categorías de la información.</a:t>
            </a:r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Dirigir la atención a puntos específicos.</a:t>
            </a:r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Revisar y generar síntesis.</a:t>
            </a:r>
          </a:p>
          <a:p>
            <a:pPr marL="114300" indent="0" algn="just">
              <a:buNone/>
            </a:pPr>
            <a:endParaRPr lang="es-MX" sz="2000" dirty="0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611560" y="5489626"/>
            <a:ext cx="315638" cy="315638"/>
            <a:chOff x="4272" y="2823"/>
            <a:chExt cx="973" cy="973"/>
          </a:xfrm>
        </p:grpSpPr>
        <p:sp>
          <p:nvSpPr>
            <p:cNvPr id="13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6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611560" y="2852936"/>
            <a:ext cx="315638" cy="315638"/>
            <a:chOff x="3024" y="2823"/>
            <a:chExt cx="973" cy="973"/>
          </a:xfrm>
        </p:grpSpPr>
        <p:sp>
          <p:nvSpPr>
            <p:cNvPr id="20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3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611560" y="4581128"/>
            <a:ext cx="315638" cy="315638"/>
            <a:chOff x="1776" y="2823"/>
            <a:chExt cx="973" cy="973"/>
          </a:xfrm>
        </p:grpSpPr>
        <p:sp>
          <p:nvSpPr>
            <p:cNvPr id="27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0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611560" y="3717032"/>
            <a:ext cx="315638" cy="315638"/>
            <a:chOff x="555" y="2823"/>
            <a:chExt cx="973" cy="973"/>
          </a:xfrm>
        </p:grpSpPr>
        <p:sp>
          <p:nvSpPr>
            <p:cNvPr id="34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7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55073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695800"/>
          </a:xfrm>
        </p:spPr>
        <p:txBody>
          <a:bodyPr/>
          <a:lstStyle/>
          <a:p>
            <a:pPr algn="ctr"/>
            <a:r>
              <a:rPr lang="es-MX" sz="2000" dirty="0" smtClean="0"/>
              <a:t>Cómo hacer un esquema:</a:t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hlinkClick r:id="rId2"/>
              </a:rPr>
              <a:t>https://www.youtube.com/watch?v=aFfY274eK7w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2663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Lectura de exploración</a:t>
            </a: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La lectura de exploración consiste en evaluar los textos que leerás, es decir, preguntarte:</a:t>
            </a:r>
          </a:p>
          <a:p>
            <a:pPr>
              <a:buNone/>
            </a:pPr>
            <a:endParaRPr lang="es-MX" sz="3200" dirty="0" smtClean="0"/>
          </a:p>
          <a:p>
            <a:pPr>
              <a:buNone/>
            </a:pPr>
            <a:endParaRPr lang="es-MX" sz="3200" dirty="0" smtClean="0"/>
          </a:p>
          <a:p>
            <a:pPr marL="0" indent="0">
              <a:buNone/>
            </a:pPr>
            <a:endParaRPr lang="es-MX" sz="3200" dirty="0" smtClean="0"/>
          </a:p>
          <a:p>
            <a:endParaRPr lang="es-MX" sz="3200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2339752" y="3212976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¿Qué vas a leer? 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2339752" y="4355976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dirty="0" smtClean="0">
                <a:solidFill>
                  <a:srgbClr val="FFFFFF"/>
                </a:solidFill>
              </a:rPr>
              <a:t>¿Por </a:t>
            </a:r>
            <a:r>
              <a:rPr lang="es-MX" dirty="0">
                <a:solidFill>
                  <a:srgbClr val="FFFFFF"/>
                </a:solidFill>
              </a:rPr>
              <a:t>qué vas a leer?</a:t>
            </a:r>
          </a:p>
        </p:txBody>
      </p:sp>
    </p:spTree>
    <p:extLst>
      <p:ext uri="{BB962C8B-B14F-4D97-AF65-F5344CB8AC3E}">
        <p14:creationId xmlns:p14="http://schemas.microsoft.com/office/powerpoint/2010/main" xmlns="" val="2976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/>
          </a:bodyPr>
          <a:lstStyle/>
          <a:p>
            <a:r>
              <a:rPr lang="es-MX" sz="2000" dirty="0" smtClean="0"/>
              <a:t>Cuadro sinóptico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960440"/>
          </a:xfrm>
        </p:spPr>
        <p:txBody>
          <a:bodyPr>
            <a:normAutofit/>
          </a:bodyPr>
          <a:lstStyle/>
          <a:p>
            <a:pPr algn="just"/>
            <a:r>
              <a:rPr lang="es-MX" sz="1600" dirty="0" smtClean="0"/>
              <a:t>Es un esquema en</a:t>
            </a:r>
            <a:r>
              <a:rPr lang="es-MX" sz="1600" dirty="0"/>
              <a:t> el que se da prioridad al aspecto </a:t>
            </a:r>
            <a:r>
              <a:rPr lang="es-MX" sz="1600" dirty="0" smtClean="0"/>
              <a:t>gráfico; su elaboración presenta una </a:t>
            </a:r>
            <a:r>
              <a:rPr lang="es-MX" sz="1600" dirty="0"/>
              <a:t>visión gráfica del contenido de un tema, cuyas ideas </a:t>
            </a:r>
            <a:r>
              <a:rPr lang="es-MX" sz="1600" dirty="0" smtClean="0"/>
              <a:t>han</a:t>
            </a:r>
            <a:r>
              <a:rPr lang="es-MX" sz="1600" dirty="0"/>
              <a:t> sido ordenadas y jerarquizadas</a:t>
            </a:r>
            <a:r>
              <a:rPr lang="es-MX" sz="1600" dirty="0" smtClean="0"/>
              <a:t>.</a:t>
            </a:r>
          </a:p>
          <a:p>
            <a:pPr algn="just"/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 smtClean="0"/>
              <a:t>Se </a:t>
            </a:r>
            <a:r>
              <a:rPr lang="es-MX" sz="1600" dirty="0"/>
              <a:t>suele </a:t>
            </a:r>
            <a:r>
              <a:rPr lang="es-MX" sz="1600" dirty="0" smtClean="0"/>
              <a:t>escribir </a:t>
            </a:r>
            <a:r>
              <a:rPr lang="es-MX" sz="1600" dirty="0"/>
              <a:t>el título principal en la parte  izquierda  y  después, mediante llaves, se </a:t>
            </a:r>
            <a:r>
              <a:rPr lang="es-MX" sz="1600" dirty="0" smtClean="0"/>
              <a:t> engloban </a:t>
            </a:r>
            <a:r>
              <a:rPr lang="es-MX" sz="1600" dirty="0"/>
              <a:t>los contenidos de las </a:t>
            </a:r>
            <a:r>
              <a:rPr lang="es-MX" sz="1600" dirty="0" smtClean="0"/>
              <a:t>ideas</a:t>
            </a:r>
            <a:r>
              <a:rPr lang="es-MX" sz="1600" dirty="0"/>
              <a:t> principales, secundarias y distintas subdivisiones</a:t>
            </a:r>
            <a:r>
              <a:rPr lang="es-MX" sz="1600" dirty="0" smtClean="0"/>
              <a:t>.</a:t>
            </a:r>
          </a:p>
          <a:p>
            <a:pPr algn="just"/>
            <a:endParaRPr lang="es-MX" sz="1600" dirty="0" smtClean="0"/>
          </a:p>
          <a:p>
            <a:pPr marL="114300" indent="0" algn="just">
              <a:buNone/>
            </a:pPr>
            <a:endParaRPr lang="es-MX" sz="1600" dirty="0"/>
          </a:p>
          <a:p>
            <a:pPr algn="just"/>
            <a:r>
              <a:rPr lang="es-MX" sz="1600" dirty="0" smtClean="0"/>
              <a:t>El cuadro sinóptico tiene </a:t>
            </a:r>
            <a:r>
              <a:rPr lang="es-MX" sz="1600" dirty="0"/>
              <a:t>la ventaja de ser el más gráfico de </a:t>
            </a:r>
            <a:r>
              <a:rPr lang="es-MX" sz="1600" dirty="0" smtClean="0"/>
              <a:t>los esquemas, </a:t>
            </a:r>
            <a:r>
              <a:rPr lang="es-MX" sz="1600" dirty="0"/>
              <a:t>por lo que favorece el ejercicio de la memoria  visual. </a:t>
            </a:r>
            <a:endParaRPr lang="es-MX" sz="1600" dirty="0" smtClean="0"/>
          </a:p>
          <a:p>
            <a:pPr algn="just"/>
            <a:endParaRPr lang="es-MX" sz="2000" dirty="0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 flipH="1">
            <a:off x="395536" y="2177257"/>
            <a:ext cx="387648" cy="387647"/>
            <a:chOff x="3024" y="2823"/>
            <a:chExt cx="973" cy="973"/>
          </a:xfrm>
        </p:grpSpPr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6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20"/>
          <p:cNvGrpSpPr>
            <a:grpSpLocks/>
          </p:cNvGrpSpPr>
          <p:nvPr/>
        </p:nvGrpSpPr>
        <p:grpSpPr bwMode="auto">
          <a:xfrm flipH="1">
            <a:off x="395536" y="4913561"/>
            <a:ext cx="387648" cy="387647"/>
            <a:chOff x="1776" y="2823"/>
            <a:chExt cx="973" cy="973"/>
          </a:xfrm>
        </p:grpSpPr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3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7"/>
          <p:cNvGrpSpPr>
            <a:grpSpLocks/>
          </p:cNvGrpSpPr>
          <p:nvPr/>
        </p:nvGrpSpPr>
        <p:grpSpPr bwMode="auto">
          <a:xfrm flipH="1">
            <a:off x="395536" y="3545409"/>
            <a:ext cx="387647" cy="387647"/>
            <a:chOff x="555" y="2823"/>
            <a:chExt cx="973" cy="973"/>
          </a:xfrm>
        </p:grpSpPr>
        <p:sp>
          <p:nvSpPr>
            <p:cNvPr id="27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0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080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551784"/>
          </a:xfrm>
        </p:spPr>
        <p:txBody>
          <a:bodyPr/>
          <a:lstStyle/>
          <a:p>
            <a:pPr algn="ctr"/>
            <a:r>
              <a:rPr lang="es-MX" sz="2000" dirty="0" smtClean="0"/>
              <a:t>Cómo hacer un cuadro sinóptico: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2400" dirty="0" smtClean="0">
                <a:solidFill>
                  <a:srgbClr val="0000FF"/>
                </a:solidFill>
                <a:hlinkClick r:id="rId2"/>
              </a:rPr>
              <a:t>https://www.youtube.com/watch?v=RzuveUBsaHg</a:t>
            </a:r>
            <a:r>
              <a:rPr lang="es-MX" sz="2400" dirty="0" smtClean="0">
                <a:solidFill>
                  <a:srgbClr val="0000FF"/>
                </a:solidFill>
              </a:rPr>
              <a:t> </a:t>
            </a:r>
            <a:endParaRPr lang="es-MX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9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/>
          </a:bodyPr>
          <a:lstStyle/>
          <a:p>
            <a:r>
              <a:rPr lang="es-MX" sz="2000" dirty="0" smtClean="0"/>
              <a:t>Mapa conceptual</a:t>
            </a:r>
            <a:endParaRPr lang="es-MX" sz="20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104456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s-MX" sz="1600" dirty="0" smtClean="0">
                <a:solidFill>
                  <a:srgbClr val="333333"/>
                </a:solidFill>
              </a:rPr>
              <a:t>Es una herramienta gráfica </a:t>
            </a:r>
            <a:r>
              <a:rPr lang="es-MX" sz="1600" dirty="0">
                <a:solidFill>
                  <a:srgbClr val="333333"/>
                </a:solidFill>
              </a:rPr>
              <a:t>para organizar y representar el conocimiento. </a:t>
            </a:r>
            <a:endParaRPr lang="es-MX" sz="1600" dirty="0" smtClean="0">
              <a:solidFill>
                <a:srgbClr val="333333"/>
              </a:solidFill>
            </a:endParaRPr>
          </a:p>
          <a:p>
            <a:pPr algn="just">
              <a:lnSpc>
                <a:spcPct val="110000"/>
              </a:lnSpc>
            </a:pPr>
            <a:endParaRPr lang="es-MX" sz="1600" dirty="0" smtClean="0">
              <a:solidFill>
                <a:srgbClr val="333333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MX" sz="1600" dirty="0" smtClean="0">
                <a:solidFill>
                  <a:srgbClr val="333333"/>
                </a:solidFill>
              </a:rPr>
              <a:t>Incluye conceptos (usualmente </a:t>
            </a:r>
            <a:r>
              <a:rPr lang="es-MX" sz="1600" dirty="0">
                <a:solidFill>
                  <a:srgbClr val="333333"/>
                </a:solidFill>
              </a:rPr>
              <a:t>encerrados en círculos o </a:t>
            </a:r>
            <a:r>
              <a:rPr lang="es-MX" sz="1600" dirty="0" smtClean="0">
                <a:solidFill>
                  <a:srgbClr val="333333"/>
                </a:solidFill>
              </a:rPr>
              <a:t>“cajitas”</a:t>
            </a:r>
            <a:r>
              <a:rPr lang="es-MX" sz="1600" i="1" dirty="0" smtClean="0">
                <a:solidFill>
                  <a:srgbClr val="333333"/>
                </a:solidFill>
              </a:rPr>
              <a:t> </a:t>
            </a:r>
            <a:r>
              <a:rPr lang="es-MX" sz="1600" dirty="0" smtClean="0">
                <a:solidFill>
                  <a:srgbClr val="333333"/>
                </a:solidFill>
              </a:rPr>
              <a:t>de </a:t>
            </a:r>
            <a:r>
              <a:rPr lang="es-MX" sz="1600" dirty="0">
                <a:solidFill>
                  <a:srgbClr val="333333"/>
                </a:solidFill>
              </a:rPr>
              <a:t>algún </a:t>
            </a:r>
            <a:r>
              <a:rPr lang="es-MX" sz="1600" dirty="0" smtClean="0">
                <a:solidFill>
                  <a:srgbClr val="333333"/>
                </a:solidFill>
              </a:rPr>
              <a:t>tipo) </a:t>
            </a:r>
            <a:r>
              <a:rPr lang="es-MX" sz="1600" dirty="0">
                <a:solidFill>
                  <a:srgbClr val="333333"/>
                </a:solidFill>
              </a:rPr>
              <a:t>y relaciones entre conceptos indicados por </a:t>
            </a:r>
            <a:r>
              <a:rPr lang="es-MX" sz="1600" dirty="0" smtClean="0">
                <a:solidFill>
                  <a:srgbClr val="333333"/>
                </a:solidFill>
              </a:rPr>
              <a:t>una </a:t>
            </a:r>
            <a:r>
              <a:rPr lang="es-MX" sz="1600" dirty="0">
                <a:solidFill>
                  <a:srgbClr val="333333"/>
                </a:solidFill>
              </a:rPr>
              <a:t>línea conectiva que enlaza los dos conceptos. </a:t>
            </a:r>
            <a:endParaRPr lang="es-MX" sz="1600" dirty="0" smtClean="0">
              <a:solidFill>
                <a:srgbClr val="333333"/>
              </a:solidFill>
            </a:endParaRPr>
          </a:p>
          <a:p>
            <a:pPr algn="just">
              <a:lnSpc>
                <a:spcPct val="110000"/>
              </a:lnSpc>
            </a:pPr>
            <a:endParaRPr lang="es-MX" sz="1600" dirty="0" smtClean="0">
              <a:solidFill>
                <a:srgbClr val="333333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MX" sz="1600" dirty="0" smtClean="0">
                <a:solidFill>
                  <a:srgbClr val="333333"/>
                </a:solidFill>
              </a:rPr>
              <a:t>Las </a:t>
            </a:r>
            <a:r>
              <a:rPr lang="es-MX" sz="1600" dirty="0">
                <a:solidFill>
                  <a:srgbClr val="333333"/>
                </a:solidFill>
              </a:rPr>
              <a:t>palabras </a:t>
            </a:r>
            <a:r>
              <a:rPr lang="es-MX" sz="1600" dirty="0" smtClean="0">
                <a:solidFill>
                  <a:srgbClr val="333333"/>
                </a:solidFill>
              </a:rPr>
              <a:t>en </a:t>
            </a:r>
            <a:r>
              <a:rPr lang="es-MX" sz="1600" dirty="0">
                <a:solidFill>
                  <a:srgbClr val="333333"/>
                </a:solidFill>
              </a:rPr>
              <a:t>la línea, denominadas </a:t>
            </a:r>
            <a:r>
              <a:rPr lang="es-MX" sz="1600" i="1" dirty="0" smtClean="0">
                <a:solidFill>
                  <a:srgbClr val="333333"/>
                </a:solidFill>
              </a:rPr>
              <a:t>palabras </a:t>
            </a:r>
            <a:r>
              <a:rPr lang="es-MX" sz="1600" i="1" dirty="0">
                <a:solidFill>
                  <a:srgbClr val="333333"/>
                </a:solidFill>
              </a:rPr>
              <a:t>de enlace</a:t>
            </a:r>
            <a:r>
              <a:rPr lang="es-MX" sz="1600" dirty="0">
                <a:solidFill>
                  <a:srgbClr val="333333"/>
                </a:solidFill>
              </a:rPr>
              <a:t> o </a:t>
            </a:r>
            <a:r>
              <a:rPr lang="es-MX" sz="1600" i="1" dirty="0">
                <a:solidFill>
                  <a:srgbClr val="333333"/>
                </a:solidFill>
              </a:rPr>
              <a:t>frases de enlace</a:t>
            </a:r>
            <a:r>
              <a:rPr lang="es-MX" sz="1600" dirty="0">
                <a:solidFill>
                  <a:srgbClr val="333333"/>
                </a:solidFill>
              </a:rPr>
              <a:t>, especifican la relación entre los dos conceptos. </a:t>
            </a:r>
            <a:endParaRPr lang="es-MX" sz="1600" dirty="0" smtClean="0">
              <a:solidFill>
                <a:srgbClr val="333333"/>
              </a:solidFill>
            </a:endParaRPr>
          </a:p>
          <a:p>
            <a:pPr algn="just">
              <a:lnSpc>
                <a:spcPct val="110000"/>
              </a:lnSpc>
            </a:pPr>
            <a:endParaRPr lang="es-MX" sz="1600" dirty="0" smtClean="0">
              <a:solidFill>
                <a:srgbClr val="333333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MX" sz="1600" dirty="0" smtClean="0"/>
              <a:t>Debe ordenarse jerárquicamente:</a:t>
            </a:r>
            <a:r>
              <a:rPr lang="es-MX" sz="1600" dirty="0"/>
              <a:t> los conceptos más generales e inclusivos deben situarse en la parte superior del mapa, y los conceptos progresivamente más específicos y menos inclusivos, en la inferior.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3568" y="4725144"/>
            <a:ext cx="315638" cy="315638"/>
            <a:chOff x="4272" y="2823"/>
            <a:chExt cx="973" cy="973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9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83568" y="2060848"/>
            <a:ext cx="315638" cy="315638"/>
            <a:chOff x="3024" y="2823"/>
            <a:chExt cx="973" cy="973"/>
          </a:xfrm>
        </p:grpSpPr>
        <p:sp>
          <p:nvSpPr>
            <p:cNvPr id="11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4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683568" y="3789040"/>
            <a:ext cx="315638" cy="315638"/>
            <a:chOff x="1776" y="2823"/>
            <a:chExt cx="973" cy="973"/>
          </a:xfrm>
        </p:grpSpPr>
        <p:sp>
          <p:nvSpPr>
            <p:cNvPr id="16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9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683568" y="2708920"/>
            <a:ext cx="315638" cy="315638"/>
            <a:chOff x="555" y="2823"/>
            <a:chExt cx="973" cy="973"/>
          </a:xfrm>
        </p:grpSpPr>
        <p:sp>
          <p:nvSpPr>
            <p:cNvPr id="21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4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415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MX" sz="2000" dirty="0" smtClean="0"/>
              <a:t>¿Con qué </a:t>
            </a:r>
            <a:r>
              <a:rPr lang="es-MX" sz="2000" dirty="0"/>
              <a:t>elementos </a:t>
            </a:r>
            <a:r>
              <a:rPr lang="es-MX" sz="2000" dirty="0" smtClean="0"/>
              <a:t>se componen </a:t>
            </a:r>
            <a:r>
              <a:rPr lang="es-MX" sz="2000" dirty="0"/>
              <a:t>los mapas conceptuales</a:t>
            </a:r>
            <a:r>
              <a:rPr lang="es-MX" sz="2000" dirty="0" smtClean="0"/>
              <a:t>?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2060848"/>
            <a:ext cx="5256584" cy="3384376"/>
          </a:xfrm>
        </p:spPr>
        <p:txBody>
          <a:bodyPr>
            <a:noAutofit/>
          </a:bodyPr>
          <a:lstStyle/>
          <a:p>
            <a:pPr algn="just"/>
            <a:r>
              <a:rPr lang="es-MX" sz="1600" dirty="0" smtClean="0"/>
              <a:t>Concepto(s)</a:t>
            </a:r>
          </a:p>
          <a:p>
            <a:pPr marL="114300" indent="0" algn="just">
              <a:buNone/>
            </a:pPr>
            <a:endParaRPr lang="es-MX" sz="1600" dirty="0" smtClean="0"/>
          </a:p>
          <a:p>
            <a:pPr algn="just"/>
            <a:r>
              <a:rPr lang="es-MX" sz="1600" dirty="0" smtClean="0"/>
              <a:t>Palabras de enlace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Proposición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Líneas </a:t>
            </a:r>
            <a:r>
              <a:rPr lang="es-MX" sz="1600" dirty="0"/>
              <a:t>y </a:t>
            </a:r>
            <a:r>
              <a:rPr lang="es-MX" sz="1600" dirty="0" smtClean="0"/>
              <a:t>flechas </a:t>
            </a:r>
            <a:r>
              <a:rPr lang="es-MX" sz="1600" dirty="0"/>
              <a:t>de </a:t>
            </a:r>
            <a:r>
              <a:rPr lang="es-MX" sz="1600" dirty="0" smtClean="0"/>
              <a:t>enlace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Conexiones cruzadas</a:t>
            </a:r>
            <a:endParaRPr lang="es-MX" sz="16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763688" y="3861048"/>
            <a:ext cx="315638" cy="315638"/>
            <a:chOff x="4272" y="2823"/>
            <a:chExt cx="973" cy="973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8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1763688" y="2060848"/>
            <a:ext cx="315638" cy="315638"/>
            <a:chOff x="3024" y="2823"/>
            <a:chExt cx="973" cy="973"/>
          </a:xfrm>
        </p:grpSpPr>
        <p:sp>
          <p:nvSpPr>
            <p:cNvPr id="10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3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1763688" y="3212976"/>
            <a:ext cx="315638" cy="315638"/>
            <a:chOff x="1776" y="2823"/>
            <a:chExt cx="973" cy="973"/>
          </a:xfrm>
        </p:grpSpPr>
        <p:sp>
          <p:nvSpPr>
            <p:cNvPr id="15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8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1763688" y="2636912"/>
            <a:ext cx="315638" cy="315638"/>
            <a:chOff x="555" y="2823"/>
            <a:chExt cx="973" cy="973"/>
          </a:xfrm>
        </p:grpSpPr>
        <p:sp>
          <p:nvSpPr>
            <p:cNvPr id="20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3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1763688" y="4365104"/>
            <a:ext cx="315638" cy="315638"/>
            <a:chOff x="555" y="2823"/>
            <a:chExt cx="973" cy="973"/>
          </a:xfrm>
        </p:grpSpPr>
        <p:sp>
          <p:nvSpPr>
            <p:cNvPr id="40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2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43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18172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 smtClean="0"/>
              <a:t>Cómo hacer un mapa conceptual: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2700" dirty="0" smtClean="0">
                <a:solidFill>
                  <a:srgbClr val="0000FF"/>
                </a:solidFill>
                <a:hlinkClick r:id="rId2"/>
              </a:rPr>
              <a:t>https://www.youtube.com/watch?v=isoQH0mX6e0</a:t>
            </a:r>
            <a:r>
              <a:rPr lang="es-MX" sz="2700" dirty="0" smtClean="0">
                <a:solidFill>
                  <a:srgbClr val="0000FF"/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2051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Mapa mental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780928"/>
            <a:ext cx="6984776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600" dirty="0" smtClean="0"/>
              <a:t>Es </a:t>
            </a:r>
            <a:r>
              <a:rPr lang="es-MX" sz="1600" dirty="0"/>
              <a:t>un apoyo al proceso del pensamiento mediante la visualización de </a:t>
            </a:r>
            <a:r>
              <a:rPr lang="es-MX" sz="1600" dirty="0" smtClean="0"/>
              <a:t>las ideas </a:t>
            </a:r>
            <a:r>
              <a:rPr lang="es-MX" sz="1600" dirty="0"/>
              <a:t>de una forma gráfica, transfiriéndose la imagen de los pensamientos </a:t>
            </a:r>
            <a:r>
              <a:rPr lang="es-MX" sz="1600" dirty="0" smtClean="0"/>
              <a:t>al papel.</a:t>
            </a:r>
            <a:endParaRPr lang="es-MX" sz="1600" dirty="0"/>
          </a:p>
          <a:p>
            <a:pPr algn="ctr"/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590564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¿Qué ventajas tiene su elaboración?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844824"/>
            <a:ext cx="7715200" cy="4373563"/>
          </a:xfrm>
        </p:spPr>
        <p:txBody>
          <a:bodyPr>
            <a:normAutofit/>
          </a:bodyPr>
          <a:lstStyle/>
          <a:p>
            <a:pPr algn="just"/>
            <a:r>
              <a:rPr lang="es-MX" sz="1600" dirty="0" smtClean="0"/>
              <a:t>La </a:t>
            </a:r>
            <a:r>
              <a:rPr lang="es-MX" sz="1600" dirty="0"/>
              <a:t>idea que se pretende </a:t>
            </a:r>
            <a:r>
              <a:rPr lang="es-MX" sz="1600" dirty="0" smtClean="0"/>
              <a:t>desarrollar </a:t>
            </a:r>
            <a:r>
              <a:rPr lang="es-MX" sz="1600" dirty="0"/>
              <a:t>puede </a:t>
            </a:r>
            <a:r>
              <a:rPr lang="es-MX" sz="1600" dirty="0" smtClean="0"/>
              <a:t>visualizarse </a:t>
            </a:r>
            <a:r>
              <a:rPr lang="es-MX" sz="1600" dirty="0"/>
              <a:t>de forma clara y precisa. 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 smtClean="0"/>
              <a:t>La </a:t>
            </a:r>
            <a:r>
              <a:rPr lang="es-MX" sz="1600" dirty="0"/>
              <a:t>idea principal es la central, las secundarias rodean la principal. 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 smtClean="0"/>
              <a:t>Permite </a:t>
            </a:r>
            <a:r>
              <a:rPr lang="es-MX" sz="1600" dirty="0"/>
              <a:t>recordar con más efectividad el cúmulo de ideas sin mezclar las principales con las secundarias. 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 smtClean="0"/>
              <a:t>Cada </a:t>
            </a:r>
            <a:r>
              <a:rPr lang="es-MX" sz="1600" dirty="0"/>
              <a:t>mapa mental es diferente en esencia a otro, </a:t>
            </a:r>
            <a:r>
              <a:rPr lang="es-MX" sz="1600" dirty="0" smtClean="0"/>
              <a:t>pues en </a:t>
            </a:r>
            <a:r>
              <a:rPr lang="es-MX" sz="1600" dirty="0"/>
              <a:t>ellos se expresan ideas particulares con visiones diferentes. 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 smtClean="0"/>
              <a:t>Es </a:t>
            </a:r>
            <a:r>
              <a:rPr lang="es-MX" sz="1600" dirty="0"/>
              <a:t>importante dejar siempre espacios abiertos dentro del mapa a fin de concatenar nuevas ideas que </a:t>
            </a:r>
            <a:r>
              <a:rPr lang="es-MX" sz="1600" dirty="0" smtClean="0"/>
              <a:t>se le ocurran. </a:t>
            </a:r>
            <a:endParaRPr lang="es-MX" sz="1600" dirty="0"/>
          </a:p>
          <a:p>
            <a:pPr algn="just"/>
            <a:endParaRPr lang="es-MX" sz="16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043608" y="4077072"/>
            <a:ext cx="315638" cy="315638"/>
            <a:chOff x="4272" y="2823"/>
            <a:chExt cx="973" cy="973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8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1043608" y="1844824"/>
            <a:ext cx="315638" cy="315638"/>
            <a:chOff x="3024" y="2823"/>
            <a:chExt cx="973" cy="973"/>
          </a:xfrm>
        </p:grpSpPr>
        <p:sp>
          <p:nvSpPr>
            <p:cNvPr id="10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3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1043608" y="3284984"/>
            <a:ext cx="315638" cy="315638"/>
            <a:chOff x="1776" y="2823"/>
            <a:chExt cx="973" cy="973"/>
          </a:xfrm>
        </p:grpSpPr>
        <p:sp>
          <p:nvSpPr>
            <p:cNvPr id="15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8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1043608" y="2636912"/>
            <a:ext cx="315638" cy="315638"/>
            <a:chOff x="555" y="2823"/>
            <a:chExt cx="973" cy="973"/>
          </a:xfrm>
        </p:grpSpPr>
        <p:sp>
          <p:nvSpPr>
            <p:cNvPr id="20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3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27"/>
          <p:cNvGrpSpPr>
            <a:grpSpLocks/>
          </p:cNvGrpSpPr>
          <p:nvPr/>
        </p:nvGrpSpPr>
        <p:grpSpPr bwMode="auto">
          <a:xfrm>
            <a:off x="1043608" y="4941168"/>
            <a:ext cx="315638" cy="315638"/>
            <a:chOff x="555" y="2823"/>
            <a:chExt cx="973" cy="973"/>
          </a:xfrm>
        </p:grpSpPr>
        <p:sp>
          <p:nvSpPr>
            <p:cNvPr id="45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48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80873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4407768"/>
          </a:xfrm>
        </p:spPr>
        <p:txBody>
          <a:bodyPr>
            <a:normAutofit/>
          </a:bodyPr>
          <a:lstStyle/>
          <a:p>
            <a:pPr algn="ctr"/>
            <a:r>
              <a:rPr lang="es-MX" sz="2000" dirty="0" smtClean="0"/>
              <a:t>Cómo hacer un mapa mental: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2400" dirty="0" smtClean="0">
                <a:hlinkClick r:id="rId2"/>
              </a:rPr>
              <a:t>https://www.youtube.com/watch?v=btwLoA26Oos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>
                <a:hlinkClick r:id="rId2"/>
              </a:rPr>
              <a:t>https://www.youtube.com/watch?v=btwLoA26Oos</a:t>
            </a:r>
            <a:r>
              <a:rPr lang="es-MX" sz="2400" dirty="0" smtClean="0"/>
              <a:t>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xmlns="" val="3194861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35360"/>
          </a:xfrm>
        </p:spPr>
        <p:txBody>
          <a:bodyPr>
            <a:normAutofit/>
          </a:bodyPr>
          <a:lstStyle/>
          <a:p>
            <a:r>
              <a:rPr lang="es-MX" sz="2000" dirty="0" smtClean="0"/>
              <a:t>Fuentes bibliográficas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61120"/>
            <a:ext cx="8229600" cy="52802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MX" sz="1500" dirty="0" smtClean="0"/>
          </a:p>
          <a:p>
            <a:pPr>
              <a:buNone/>
            </a:pPr>
            <a:r>
              <a:rPr lang="es-MX" sz="1400" dirty="0" smtClean="0"/>
              <a:t>Argudín, Y. y Luna, M. (Febrero de 2013). </a:t>
            </a:r>
            <a:r>
              <a:rPr lang="es-MX" sz="1400" i="1" dirty="0" smtClean="0"/>
              <a:t>Aprender a pensar leyendo bien </a:t>
            </a:r>
            <a:r>
              <a:rPr lang="es-MX" sz="1400" dirty="0" smtClean="0"/>
              <a:t>(9° reimp.). México, D.F.: Paidós. </a:t>
            </a:r>
          </a:p>
          <a:p>
            <a:pPr>
              <a:buNone/>
            </a:pPr>
            <a:r>
              <a:rPr lang="es-MX" sz="1400" dirty="0" smtClean="0"/>
              <a:t>  </a:t>
            </a:r>
          </a:p>
          <a:p>
            <a:pPr>
              <a:buNone/>
            </a:pPr>
            <a:r>
              <a:rPr lang="es-MX" sz="1400" dirty="0" smtClean="0"/>
              <a:t>Coordinación de Educación Básica y Media (Universidad Autónoma de Guadalajara). (2006). </a:t>
            </a:r>
            <a:r>
              <a:rPr lang="es-MX" sz="1400" i="1" dirty="0" smtClean="0"/>
              <a:t>El resumen</a:t>
            </a:r>
            <a:r>
              <a:rPr lang="es-MX" sz="1400" dirty="0" smtClean="0"/>
              <a:t>. Recuperado de </a:t>
            </a:r>
            <a:r>
              <a:rPr lang="es-MX" sz="1400" dirty="0" smtClean="0">
                <a:hlinkClick r:id="rId2"/>
              </a:rPr>
              <a:t>http://genesis.uag.mx/edmedia/material/DHA/UNIDAD%20IV/EL%20RESUMEN.pdf</a:t>
            </a:r>
            <a:endParaRPr lang="es-MX" sz="1400" dirty="0" smtClean="0"/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r>
              <a:rPr lang="es-MX" sz="1400" dirty="0" smtClean="0"/>
              <a:t>Gatica Lara, F. (s.f.). </a:t>
            </a:r>
            <a:r>
              <a:rPr lang="es-MX" sz="1400" i="1" dirty="0" smtClean="0"/>
              <a:t>Los mapas mentales.</a:t>
            </a:r>
            <a:r>
              <a:rPr lang="es-MX" sz="1400" dirty="0" smtClean="0"/>
              <a:t> Recuperado de </a:t>
            </a:r>
            <a:r>
              <a:rPr lang="es-MX" sz="1400" dirty="0" smtClean="0">
                <a:hlinkClick r:id="rId3"/>
              </a:rPr>
              <a:t>http://www.facmed.unam.mx/emc/computo/mapas/mapasmentales.htm</a:t>
            </a:r>
            <a:r>
              <a:rPr lang="es-MX" sz="1400" dirty="0" smtClean="0"/>
              <a:t> </a:t>
            </a:r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r>
              <a:rPr lang="es-MX" sz="1400" dirty="0" smtClean="0"/>
              <a:t>Practicopedia. (15 de noviembre de 2011). Cómo realizar un esquema [Archivo de video]. Recuperado de </a:t>
            </a:r>
            <a:r>
              <a:rPr lang="es-MX" sz="1400" dirty="0" smtClean="0">
                <a:hlinkClick r:id="rId4"/>
              </a:rPr>
              <a:t>https://www.youtube.com/watch?v=aFfY274eK7w</a:t>
            </a:r>
            <a:r>
              <a:rPr lang="es-MX" sz="1400" dirty="0" smtClean="0"/>
              <a:t>  </a:t>
            </a:r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r>
              <a:rPr lang="es-MX" sz="1400" dirty="0" smtClean="0"/>
              <a:t>Rain3k. (07 de abril de 2009). </a:t>
            </a:r>
            <a:r>
              <a:rPr lang="es-MX" sz="1400" i="1" dirty="0" smtClean="0"/>
              <a:t>Mapa mental en un minuto</a:t>
            </a:r>
            <a:r>
              <a:rPr lang="es-MX" sz="1400" dirty="0" smtClean="0"/>
              <a:t> [Archivo de video]. Recuperado de </a:t>
            </a:r>
            <a:r>
              <a:rPr lang="es-MX" sz="1400" u="sng" dirty="0" smtClean="0">
                <a:hlinkClick r:id="rId5"/>
              </a:rPr>
              <a:t>https://www.youtube.com/watch?v=btwLoA26Oos</a:t>
            </a:r>
            <a:endParaRPr lang="es-MX" sz="1400" dirty="0" smtClean="0"/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r>
              <a:rPr lang="es-MX" sz="1400" dirty="0" smtClean="0"/>
              <a:t>Ramo García, A. (1999). </a:t>
            </a:r>
            <a:r>
              <a:rPr lang="es-MX" sz="1400" i="1" dirty="0" smtClean="0"/>
              <a:t>Cuadro sinóptico</a:t>
            </a:r>
            <a:r>
              <a:rPr lang="es-MX" sz="1400" dirty="0" smtClean="0"/>
              <a:t>. Recuperado de </a:t>
            </a:r>
            <a:r>
              <a:rPr lang="es-MX" sz="1400" dirty="0" smtClean="0">
                <a:hlinkClick r:id="rId6"/>
              </a:rPr>
              <a:t>http://adigital.pntic.mec.es/~aramo/lectura/lectu24b.htm</a:t>
            </a:r>
            <a:r>
              <a:rPr lang="es-MX" sz="1400" dirty="0" smtClean="0"/>
              <a:t> </a:t>
            </a:r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r>
              <a:rPr lang="es-MX" sz="1400" dirty="0" smtClean="0"/>
              <a:t>UDE CUCEA. (02 de diciembre de 2014). </a:t>
            </a:r>
            <a:r>
              <a:rPr lang="es-MX" sz="1400" i="1" dirty="0" smtClean="0"/>
              <a:t>Cuadro sinóptico </a:t>
            </a:r>
            <a:r>
              <a:rPr lang="es-MX" sz="1400" dirty="0" smtClean="0"/>
              <a:t>[Archivo de video]. Recuperado de </a:t>
            </a:r>
            <a:r>
              <a:rPr lang="es-MX" sz="1400" dirty="0" smtClean="0">
                <a:hlinkClick r:id="rId7"/>
              </a:rPr>
              <a:t>https://www.youtube.com/watch?v=RzuveUBsaHg</a:t>
            </a:r>
            <a:r>
              <a:rPr lang="es-MX" sz="1400" dirty="0" smtClean="0"/>
              <a:t> </a:t>
            </a:r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r>
              <a:rPr lang="es-MX" sz="1400" dirty="0" smtClean="0"/>
              <a:t>UDE CUCEA. (02 de octubre de 2014). </a:t>
            </a:r>
            <a:r>
              <a:rPr lang="es-MX" sz="1400" i="1" dirty="0" smtClean="0"/>
              <a:t>Mapa conceptual </a:t>
            </a:r>
            <a:r>
              <a:rPr lang="es-MX" sz="1400" dirty="0" smtClean="0"/>
              <a:t>[Archivo de video]. Recuperado de </a:t>
            </a:r>
            <a:r>
              <a:rPr lang="es-MX" sz="1400" dirty="0" smtClean="0">
                <a:hlinkClick r:id="rId8"/>
              </a:rPr>
              <a:t>https://www.youtube.com/watch?v=isoQH0mX6e0</a:t>
            </a:r>
            <a:r>
              <a:rPr lang="es-MX" sz="1400" dirty="0" smtClean="0"/>
              <a:t> </a:t>
            </a:r>
          </a:p>
          <a:p>
            <a:pPr>
              <a:buNone/>
            </a:pPr>
            <a:endParaRPr lang="es-MX" sz="1400" dirty="0" smtClean="0"/>
          </a:p>
          <a:p>
            <a:pPr>
              <a:buNone/>
            </a:pPr>
            <a:r>
              <a:rPr lang="es-MX" sz="1400" dirty="0" smtClean="0"/>
              <a:t>UDE CUCEA. (08 de octubre de 2014). </a:t>
            </a:r>
            <a:r>
              <a:rPr lang="es-MX" sz="1400" i="1" dirty="0" smtClean="0"/>
              <a:t>Mapa mental </a:t>
            </a:r>
            <a:r>
              <a:rPr lang="es-MX" sz="1400" dirty="0" smtClean="0"/>
              <a:t>[Archivo de video]. Recuperado de </a:t>
            </a:r>
            <a:r>
              <a:rPr lang="es-MX" sz="1400" dirty="0" smtClean="0">
                <a:hlinkClick r:id="rId9"/>
              </a:rPr>
              <a:t>https://www.youtube.com/watch?v=KLDZE6butXg</a:t>
            </a:r>
            <a:r>
              <a:rPr lang="es-MX" sz="1400" dirty="0" smtClean="0"/>
              <a:t> </a:t>
            </a:r>
          </a:p>
          <a:p>
            <a:pPr>
              <a:buNone/>
            </a:pPr>
            <a:endParaRPr lang="es-MX" sz="1600" dirty="0" smtClean="0"/>
          </a:p>
          <a:p>
            <a:pPr>
              <a:buNone/>
            </a:pPr>
            <a:endParaRPr lang="es-MX" sz="1600" dirty="0" smtClean="0"/>
          </a:p>
          <a:p>
            <a:pPr>
              <a:buNone/>
            </a:pPr>
            <a:endParaRPr lang="es-MX" sz="1600" dirty="0" smtClean="0"/>
          </a:p>
          <a:p>
            <a:pPr>
              <a:buNone/>
            </a:pPr>
            <a:endParaRPr lang="es-MX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818656" cy="990600"/>
          </a:xfrm>
        </p:spPr>
        <p:txBody>
          <a:bodyPr>
            <a:normAutofit/>
          </a:bodyPr>
          <a:lstStyle/>
          <a:p>
            <a:r>
              <a:rPr lang="es-MX" sz="2000" dirty="0" smtClean="0"/>
              <a:t>Créditos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348880"/>
            <a:ext cx="3312368" cy="3888432"/>
          </a:xfrm>
        </p:spPr>
        <p:txBody>
          <a:bodyPr>
            <a:noAutofit/>
          </a:bodyPr>
          <a:lstStyle/>
          <a:p>
            <a:pPr marL="0" indent="457200" algn="ctr">
              <a:buNone/>
            </a:pPr>
            <a:r>
              <a:rPr lang="es-ES_tradnl" sz="1000" dirty="0" smtClean="0"/>
              <a:t>Mtro</a:t>
            </a:r>
            <a:r>
              <a:rPr lang="es-ES_tradnl" sz="1000" dirty="0"/>
              <a:t>. </a:t>
            </a:r>
            <a:r>
              <a:rPr lang="es-ES_tradnl" sz="1000" dirty="0" err="1"/>
              <a:t>Itzcóatl</a:t>
            </a:r>
            <a:r>
              <a:rPr lang="es-ES_tradnl" sz="1000" dirty="0"/>
              <a:t> Tonatiuh Bravo Padilla</a:t>
            </a:r>
          </a:p>
          <a:p>
            <a:pPr marL="0" indent="457200" algn="ctr">
              <a:buNone/>
            </a:pPr>
            <a:r>
              <a:rPr lang="es-ES_tradnl" sz="1000" b="1" dirty="0" smtClean="0"/>
              <a:t>Rector </a:t>
            </a:r>
            <a:r>
              <a:rPr lang="es-ES_tradnl" sz="1000" b="1" dirty="0"/>
              <a:t>General</a:t>
            </a:r>
          </a:p>
          <a:p>
            <a:pPr marL="0" indent="457200" algn="ctr">
              <a:buNone/>
            </a:pPr>
            <a:endParaRPr lang="es-ES_tradnl" sz="1000" dirty="0"/>
          </a:p>
          <a:p>
            <a:pPr marL="0" indent="457200" algn="ctr">
              <a:buNone/>
            </a:pPr>
            <a:r>
              <a:rPr lang="es-ES_tradnl" sz="1000" dirty="0"/>
              <a:t>Dr. Miguel Ángel Navarro </a:t>
            </a:r>
            <a:r>
              <a:rPr lang="es-ES_tradnl" sz="1000" dirty="0" err="1"/>
              <a:t>Navarro</a:t>
            </a:r>
            <a:endParaRPr lang="es-ES_tradnl" sz="1000" dirty="0"/>
          </a:p>
          <a:p>
            <a:pPr marL="0" indent="457200" algn="ctr">
              <a:buNone/>
            </a:pPr>
            <a:r>
              <a:rPr lang="es-ES_tradnl" sz="1000" b="1" dirty="0" smtClean="0"/>
              <a:t>Vicerrector </a:t>
            </a:r>
            <a:r>
              <a:rPr lang="es-ES_tradnl" sz="1000" b="1" dirty="0"/>
              <a:t>Ejecutivo</a:t>
            </a:r>
          </a:p>
          <a:p>
            <a:pPr marL="0" indent="457200" algn="ctr">
              <a:buNone/>
            </a:pPr>
            <a:endParaRPr lang="es-ES_tradnl" sz="1000" dirty="0"/>
          </a:p>
          <a:p>
            <a:pPr marL="0" indent="457200" algn="ctr">
              <a:buNone/>
            </a:pPr>
            <a:r>
              <a:rPr lang="es-ES_tradnl" sz="1000" dirty="0"/>
              <a:t>Mtro. José Alfredo Peña Ramos</a:t>
            </a:r>
          </a:p>
          <a:p>
            <a:pPr marL="0" indent="457200" algn="ctr">
              <a:buNone/>
            </a:pPr>
            <a:r>
              <a:rPr lang="es-ES_tradnl" sz="1000" b="1" dirty="0" smtClean="0"/>
              <a:t>Secretario </a:t>
            </a:r>
            <a:r>
              <a:rPr lang="es-ES_tradnl" sz="1000" b="1" dirty="0"/>
              <a:t>General</a:t>
            </a:r>
          </a:p>
          <a:p>
            <a:pPr marL="0" indent="457200" algn="ctr">
              <a:buNone/>
            </a:pPr>
            <a:endParaRPr lang="es-ES_tradnl" sz="1000" dirty="0"/>
          </a:p>
          <a:p>
            <a:pPr marL="0" indent="457200" algn="ctr">
              <a:buNone/>
            </a:pPr>
            <a:r>
              <a:rPr lang="es-ES_tradnl" sz="1000" dirty="0"/>
              <a:t>Mtro. José Alberto Castellanos Gutiérrez</a:t>
            </a:r>
          </a:p>
          <a:p>
            <a:pPr marL="0" indent="457200" algn="ctr">
              <a:buNone/>
            </a:pPr>
            <a:r>
              <a:rPr lang="es-ES_tradnl" sz="1000" b="1" dirty="0" smtClean="0"/>
              <a:t>Rector </a:t>
            </a:r>
            <a:r>
              <a:rPr lang="es-ES_tradnl" sz="1000" b="1" dirty="0"/>
              <a:t>del CUCEA</a:t>
            </a:r>
          </a:p>
          <a:p>
            <a:pPr marL="0" indent="457200" algn="ctr">
              <a:buNone/>
            </a:pPr>
            <a:endParaRPr lang="es-ES_tradnl" sz="1000" dirty="0"/>
          </a:p>
          <a:p>
            <a:pPr marL="0" indent="457200" algn="ctr">
              <a:buNone/>
            </a:pPr>
            <a:r>
              <a:rPr lang="es-ES_tradnl" sz="1000" dirty="0"/>
              <a:t>Mtro. José Alberto Becerra Santiago</a:t>
            </a:r>
          </a:p>
          <a:p>
            <a:pPr marL="0" indent="457200" algn="ctr">
              <a:buNone/>
            </a:pPr>
            <a:r>
              <a:rPr lang="es-ES_tradnl" sz="1000" b="1" dirty="0" smtClean="0"/>
              <a:t>Secretario </a:t>
            </a:r>
            <a:r>
              <a:rPr lang="es-ES_tradnl" sz="1000" b="1" dirty="0"/>
              <a:t>Académico</a:t>
            </a:r>
          </a:p>
          <a:p>
            <a:pPr marL="0" indent="457200" algn="ctr">
              <a:buNone/>
            </a:pPr>
            <a:endParaRPr lang="es-ES_tradnl" sz="1000" dirty="0"/>
          </a:p>
          <a:p>
            <a:pPr marL="0" indent="457200" algn="ctr">
              <a:buNone/>
            </a:pPr>
            <a:r>
              <a:rPr lang="es-ES_tradnl" sz="1000" dirty="0"/>
              <a:t>Mtro. José David Flores Ureña</a:t>
            </a:r>
          </a:p>
          <a:p>
            <a:pPr marL="0" indent="457200" algn="ctr">
              <a:buNone/>
            </a:pPr>
            <a:r>
              <a:rPr lang="es-ES_tradnl" sz="1000" b="1" dirty="0" smtClean="0"/>
              <a:t>Secretario </a:t>
            </a:r>
            <a:r>
              <a:rPr lang="es-ES_tradnl" sz="1000" b="1" dirty="0"/>
              <a:t>Administrativo</a:t>
            </a:r>
          </a:p>
          <a:p>
            <a:pPr marL="0" indent="457200" algn="ctr">
              <a:buNone/>
            </a:pPr>
            <a:endParaRPr lang="es-ES_tradnl" sz="1000" dirty="0"/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5004048" y="2060848"/>
            <a:ext cx="3456384" cy="3933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Font typeface="Arial" pitchFamily="34" charset="0"/>
              <a:buNone/>
            </a:pPr>
            <a:endParaRPr lang="es-ES_tradnl" sz="1000" dirty="0" smtClean="0"/>
          </a:p>
          <a:p>
            <a:pPr marL="0" indent="457200" algn="ctr">
              <a:buFont typeface="Arial" pitchFamily="34" charset="0"/>
              <a:buNone/>
            </a:pPr>
            <a:r>
              <a:rPr lang="es-ES_tradnl" sz="1000" dirty="0" smtClean="0"/>
              <a:t>Mtro. Alejandro López Rodríguez</a:t>
            </a:r>
          </a:p>
          <a:p>
            <a:pPr marL="0" indent="457200" algn="ctr">
              <a:buFont typeface="Arial" pitchFamily="34" charset="0"/>
              <a:buNone/>
            </a:pPr>
            <a:r>
              <a:rPr lang="es-ES_tradnl" sz="1000" b="1" dirty="0" smtClean="0"/>
              <a:t>Coordinador de Tecnologías para el Aprendizaje</a:t>
            </a:r>
          </a:p>
          <a:p>
            <a:pPr marL="0" indent="457200" algn="ctr">
              <a:buFont typeface="Arial" pitchFamily="34" charset="0"/>
              <a:buNone/>
            </a:pPr>
            <a:endParaRPr lang="es-ES_tradnl" sz="1000" dirty="0" smtClean="0"/>
          </a:p>
          <a:p>
            <a:pPr marL="0" indent="457200" algn="ctr">
              <a:buFont typeface="Arial" pitchFamily="34" charset="0"/>
              <a:buNone/>
            </a:pPr>
            <a:r>
              <a:rPr lang="es-ES_tradnl" sz="1000" dirty="0" smtClean="0"/>
              <a:t>Mtra. Claudia Adriana González Quintanilla</a:t>
            </a:r>
          </a:p>
          <a:p>
            <a:pPr marL="0" indent="457200" algn="ctr">
              <a:buFont typeface="Arial" pitchFamily="34" charset="0"/>
              <a:buNone/>
            </a:pPr>
            <a:r>
              <a:rPr lang="es-ES_tradnl" sz="1000" b="1" dirty="0" smtClean="0"/>
              <a:t>Jefa de la Unidad de Diseño Educativo</a:t>
            </a:r>
          </a:p>
          <a:p>
            <a:pPr marL="0" indent="457200" algn="ctr">
              <a:buFont typeface="Arial" pitchFamily="34" charset="0"/>
              <a:buNone/>
            </a:pPr>
            <a:endParaRPr lang="es-ES_tradnl" sz="1000" dirty="0" smtClean="0"/>
          </a:p>
          <a:p>
            <a:pPr marL="0" indent="457200" algn="ctr">
              <a:buFont typeface="Arial" pitchFamily="34" charset="0"/>
              <a:buNone/>
            </a:pPr>
            <a:r>
              <a:rPr lang="es-ES_tradnl" sz="1000" dirty="0" smtClean="0"/>
              <a:t>Mtra. Miriam </a:t>
            </a:r>
            <a:r>
              <a:rPr lang="es-ES_tradnl" sz="1000" dirty="0" err="1" smtClean="0"/>
              <a:t>Betsabe</a:t>
            </a:r>
            <a:r>
              <a:rPr lang="es-ES_tradnl" sz="1000" dirty="0" smtClean="0"/>
              <a:t> Camarena Barba</a:t>
            </a:r>
          </a:p>
          <a:p>
            <a:pPr marL="0" indent="457200" algn="ctr">
              <a:buFont typeface="Arial" pitchFamily="34" charset="0"/>
              <a:buNone/>
            </a:pPr>
            <a:r>
              <a:rPr lang="es-ES_tradnl" sz="1000" b="1" dirty="0" smtClean="0"/>
              <a:t>Diseñadora </a:t>
            </a:r>
            <a:r>
              <a:rPr lang="es-ES_tradnl" sz="1000" b="1" dirty="0" err="1" smtClean="0"/>
              <a:t>instruccional</a:t>
            </a:r>
            <a:endParaRPr lang="es-ES_tradnl" sz="1000" b="1" dirty="0" smtClean="0"/>
          </a:p>
          <a:p>
            <a:pPr marL="0" indent="457200" algn="ctr">
              <a:buFont typeface="Arial" pitchFamily="34" charset="0"/>
              <a:buNone/>
            </a:pPr>
            <a:endParaRPr lang="es-ES_tradnl" sz="1000" dirty="0" smtClean="0"/>
          </a:p>
          <a:p>
            <a:pPr marL="0" indent="457200" algn="ctr">
              <a:buFont typeface="Arial" pitchFamily="34" charset="0"/>
              <a:buNone/>
            </a:pPr>
            <a:r>
              <a:rPr lang="es-ES_tradnl" sz="1000" dirty="0" smtClean="0"/>
              <a:t>Mtra. Tania Marcela Hernández Rodríguez</a:t>
            </a:r>
          </a:p>
          <a:p>
            <a:pPr marL="0" indent="457200" algn="ctr">
              <a:buFont typeface="Arial" pitchFamily="34" charset="0"/>
              <a:buNone/>
            </a:pPr>
            <a:r>
              <a:rPr lang="es-ES_tradnl" sz="1000" b="1" dirty="0" smtClean="0"/>
              <a:t>Adaptadora de contenido </a:t>
            </a:r>
          </a:p>
          <a:p>
            <a:pPr marL="0" indent="457200" algn="ctr">
              <a:buFont typeface="Arial" pitchFamily="34" charset="0"/>
              <a:buNone/>
            </a:pPr>
            <a:endParaRPr lang="es-ES_tradnl" sz="1000" b="1" dirty="0" smtClean="0"/>
          </a:p>
          <a:p>
            <a:pPr indent="0" algn="ctr">
              <a:buFont typeface="Arial" pitchFamily="34" charset="0"/>
              <a:buNone/>
            </a:pPr>
            <a:r>
              <a:rPr lang="es-MX" sz="1000" dirty="0" smtClean="0"/>
              <a:t>Andrea Anahí García Castañón</a:t>
            </a:r>
          </a:p>
          <a:p>
            <a:pPr indent="0" algn="ctr">
              <a:buFont typeface="Arial" pitchFamily="34" charset="0"/>
              <a:buNone/>
            </a:pPr>
            <a:r>
              <a:rPr lang="es-MX" sz="1000" b="1" dirty="0" smtClean="0"/>
              <a:t>Corrección de estilo</a:t>
            </a:r>
          </a:p>
          <a:p>
            <a:pPr marL="0" indent="457200" algn="ctr">
              <a:buFont typeface="Arial" pitchFamily="34" charset="0"/>
              <a:buNone/>
            </a:pPr>
            <a:endParaRPr lang="es-ES_tradnl" sz="1000" dirty="0" smtClean="0"/>
          </a:p>
          <a:p>
            <a:pPr marL="0" indent="457200" algn="ctr">
              <a:buFont typeface="Arial" pitchFamily="34" charset="0"/>
              <a:buNone/>
            </a:pPr>
            <a:r>
              <a:rPr lang="es-ES_tradnl" sz="1000" dirty="0" smtClean="0"/>
              <a:t>Lic. Claudia Fabiola Olmos de la Cruz</a:t>
            </a:r>
          </a:p>
          <a:p>
            <a:pPr marL="0" indent="457200" algn="ctr">
              <a:buFont typeface="Arial" pitchFamily="34" charset="0"/>
              <a:buNone/>
            </a:pPr>
            <a:r>
              <a:rPr lang="es-ES_tradnl" sz="1000" b="1" dirty="0" smtClean="0"/>
              <a:t>Imagen gráfica</a:t>
            </a:r>
            <a:endParaRPr lang="es-ES_tradnl" sz="1000" b="1" dirty="0"/>
          </a:p>
        </p:txBody>
      </p:sp>
    </p:spTree>
    <p:extLst>
      <p:ext uri="{BB962C8B-B14F-4D97-AF65-F5344CB8AC3E}">
        <p14:creationId xmlns:p14="http://schemas.microsoft.com/office/powerpoint/2010/main" xmlns="" val="316323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¿Cómo hojear un libro?</a:t>
            </a:r>
            <a:endParaRPr lang="es-MX" sz="2000" dirty="0"/>
          </a:p>
        </p:txBody>
      </p: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2362200" y="2209800"/>
            <a:ext cx="4648200" cy="3161189"/>
            <a:chOff x="1152" y="1344"/>
            <a:chExt cx="3360" cy="2222"/>
          </a:xfrm>
        </p:grpSpPr>
        <p:grpSp>
          <p:nvGrpSpPr>
            <p:cNvPr id="22" name="Group 31"/>
            <p:cNvGrpSpPr>
              <a:grpSpLocks/>
            </p:cNvGrpSpPr>
            <p:nvPr/>
          </p:nvGrpSpPr>
          <p:grpSpPr bwMode="auto">
            <a:xfrm>
              <a:off x="1152" y="1344"/>
              <a:ext cx="3360" cy="563"/>
              <a:chOff x="1152" y="1440"/>
              <a:chExt cx="3360" cy="563"/>
            </a:xfrm>
          </p:grpSpPr>
          <p:sp>
            <p:nvSpPr>
              <p:cNvPr id="47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grpSp>
            <p:nvGrpSpPr>
              <p:cNvPr id="48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51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52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53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gray">
              <a:xfrm>
                <a:off x="1721" y="1549"/>
                <a:ext cx="1052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MX" dirty="0"/>
                  <a:t>Lee el título</a:t>
                </a:r>
              </a:p>
              <a:p>
                <a:pPr eaLnBrk="0" hangingPunct="0"/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3" name="Group 39"/>
            <p:cNvGrpSpPr>
              <a:grpSpLocks/>
            </p:cNvGrpSpPr>
            <p:nvPr/>
          </p:nvGrpSpPr>
          <p:grpSpPr bwMode="auto">
            <a:xfrm>
              <a:off x="1152" y="1920"/>
              <a:ext cx="3360" cy="468"/>
              <a:chOff x="1152" y="1440"/>
              <a:chExt cx="3360" cy="468"/>
            </a:xfrm>
          </p:grpSpPr>
          <p:sp>
            <p:nvSpPr>
              <p:cNvPr id="40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5EEB7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grpSp>
            <p:nvGrpSpPr>
              <p:cNvPr id="41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44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5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6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42" name="Text Box 45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2081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MX" dirty="0"/>
                  <a:t>Lee el nombre del autor</a:t>
                </a:r>
              </a:p>
            </p:txBody>
          </p:sp>
          <p:sp>
            <p:nvSpPr>
              <p:cNvPr id="43" name="Text Box 46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4" name="Group 47"/>
            <p:cNvGrpSpPr>
              <a:grpSpLocks/>
            </p:cNvGrpSpPr>
            <p:nvPr/>
          </p:nvGrpSpPr>
          <p:grpSpPr bwMode="auto">
            <a:xfrm>
              <a:off x="1152" y="2496"/>
              <a:ext cx="3360" cy="468"/>
              <a:chOff x="1152" y="1440"/>
              <a:chExt cx="3360" cy="468"/>
            </a:xfrm>
          </p:grpSpPr>
          <p:sp>
            <p:nvSpPr>
              <p:cNvPr id="33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5EEB7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7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8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35" name="Text Box 53"/>
              <p:cNvSpPr txBox="1">
                <a:spLocks noChangeArrowheads="1"/>
              </p:cNvSpPr>
              <p:nvPr/>
            </p:nvSpPr>
            <p:spPr bwMode="gray">
              <a:xfrm>
                <a:off x="1721" y="1550"/>
                <a:ext cx="265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MX" dirty="0"/>
                  <a:t>Revisa la fecha de publicación</a:t>
                </a:r>
              </a:p>
            </p:txBody>
          </p:sp>
          <p:sp>
            <p:nvSpPr>
              <p:cNvPr id="36" name="Text Box 54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grpSp>
          <p:nvGrpSpPr>
            <p:cNvPr id="25" name="Group 55"/>
            <p:cNvGrpSpPr>
              <a:grpSpLocks/>
            </p:cNvGrpSpPr>
            <p:nvPr/>
          </p:nvGrpSpPr>
          <p:grpSpPr bwMode="auto">
            <a:xfrm>
              <a:off x="1152" y="3072"/>
              <a:ext cx="3360" cy="494"/>
              <a:chOff x="1152" y="1440"/>
              <a:chExt cx="3360" cy="494"/>
            </a:xfrm>
          </p:grpSpPr>
          <p:sp>
            <p:nvSpPr>
              <p:cNvPr id="26" name="AutoShape 56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5EEB7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grpSp>
            <p:nvGrpSpPr>
              <p:cNvPr id="27" name="Group 57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0" name="Oval 58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" name="Oval 59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2" name="Oval 60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708" y="1480"/>
                <a:ext cx="2642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s-MX" dirty="0"/>
                  <a:t>Consulta el índice y los títulos de los capítulos</a:t>
                </a:r>
              </a:p>
            </p:txBody>
          </p:sp>
          <p:sp>
            <p:nvSpPr>
              <p:cNvPr id="29" name="Text Box 62"/>
              <p:cNvSpPr txBox="1">
                <a:spLocks noChangeArrowheads="1"/>
              </p:cNvSpPr>
              <p:nvPr/>
            </p:nvSpPr>
            <p:spPr bwMode="gray">
              <a:xfrm>
                <a:off x="1274" y="1475"/>
                <a:ext cx="37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4.</a:t>
                </a:r>
              </a:p>
            </p:txBody>
          </p:sp>
        </p:grpSp>
      </p:grpSp>
      <p:grpSp>
        <p:nvGrpSpPr>
          <p:cNvPr id="56" name="Group 39"/>
          <p:cNvGrpSpPr>
            <a:grpSpLocks/>
          </p:cNvGrpSpPr>
          <p:nvPr/>
        </p:nvGrpSpPr>
        <p:grpSpPr bwMode="auto">
          <a:xfrm>
            <a:off x="2372072" y="5517232"/>
            <a:ext cx="4648200" cy="665813"/>
            <a:chOff x="1152" y="1440"/>
            <a:chExt cx="3360" cy="468"/>
          </a:xfrm>
        </p:grpSpPr>
        <p:sp>
          <p:nvSpPr>
            <p:cNvPr id="73" name="AutoShape 40"/>
            <p:cNvSpPr>
              <a:spLocks noChangeArrowheads="1"/>
            </p:cNvSpPr>
            <p:nvPr/>
          </p:nvSpPr>
          <p:spPr bwMode="gray">
            <a:xfrm>
              <a:off x="1382" y="1475"/>
              <a:ext cx="3130" cy="42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5EEB7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grpSp>
          <p:nvGrpSpPr>
            <p:cNvPr id="74" name="Group 41"/>
            <p:cNvGrpSpPr>
              <a:grpSpLocks/>
            </p:cNvGrpSpPr>
            <p:nvPr/>
          </p:nvGrpSpPr>
          <p:grpSpPr bwMode="auto">
            <a:xfrm>
              <a:off x="1152" y="1440"/>
              <a:ext cx="581" cy="468"/>
              <a:chOff x="720" y="960"/>
              <a:chExt cx="987" cy="795"/>
            </a:xfrm>
          </p:grpSpPr>
          <p:sp>
            <p:nvSpPr>
              <p:cNvPr id="77" name="Oval 42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8" name="Oval 43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9" name="Oval 44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75" name="Text Box 45"/>
            <p:cNvSpPr txBox="1">
              <a:spLocks noChangeArrowheads="1"/>
            </p:cNvSpPr>
            <p:nvPr/>
          </p:nvSpPr>
          <p:spPr bwMode="gray">
            <a:xfrm>
              <a:off x="1721" y="1550"/>
              <a:ext cx="180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dirty="0"/>
                <a:t>Revisa la bibliografía</a:t>
              </a:r>
            </a:p>
          </p:txBody>
        </p:sp>
        <p:sp>
          <p:nvSpPr>
            <p:cNvPr id="76" name="Text Box 46"/>
            <p:cNvSpPr txBox="1">
              <a:spLocks noChangeArrowheads="1"/>
            </p:cNvSpPr>
            <p:nvPr/>
          </p:nvSpPr>
          <p:spPr bwMode="gray">
            <a:xfrm>
              <a:off x="1271" y="1475"/>
              <a:ext cx="383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 smtClean="0">
                  <a:solidFill>
                    <a:schemeClr val="bg1"/>
                  </a:solidFill>
                </a:rPr>
                <a:t>5.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559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/>
          <p:cNvSpPr txBox="1"/>
          <p:nvPr/>
        </p:nvSpPr>
        <p:spPr>
          <a:xfrm>
            <a:off x="2051720" y="3429000"/>
            <a:ext cx="5328592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1100" dirty="0" smtClean="0"/>
              <a:t> </a:t>
            </a:r>
            <a:r>
              <a:rPr lang="es-ES_tradnl" sz="1100" dirty="0"/>
              <a:t>Centro Universitario de Ciencias Económico </a:t>
            </a:r>
            <a:r>
              <a:rPr lang="es-ES_tradnl" sz="1100" dirty="0" smtClean="0"/>
              <a:t>Administrativas</a:t>
            </a:r>
            <a:endParaRPr lang="es-ES_tradnl" sz="1100" dirty="0"/>
          </a:p>
          <a:p>
            <a:pPr algn="ctr">
              <a:lnSpc>
                <a:spcPct val="80000"/>
              </a:lnSpc>
            </a:pPr>
            <a:r>
              <a:rPr lang="es-ES_tradnl" sz="1100" dirty="0"/>
              <a:t>Coordinación de Tecnologías para el </a:t>
            </a:r>
            <a:r>
              <a:rPr lang="es-ES_tradnl" sz="1100" dirty="0" smtClean="0"/>
              <a:t>Aprendizaje</a:t>
            </a:r>
            <a:endParaRPr lang="es-ES_tradnl" sz="1100" dirty="0"/>
          </a:p>
          <a:p>
            <a:pPr algn="ctr">
              <a:lnSpc>
                <a:spcPct val="80000"/>
              </a:lnSpc>
            </a:pPr>
            <a:r>
              <a:rPr lang="es-ES_tradnl" sz="1100" dirty="0"/>
              <a:t>Unidad de Diseño Educativo</a:t>
            </a:r>
          </a:p>
          <a:p>
            <a:pPr algn="ctr">
              <a:lnSpc>
                <a:spcPct val="80000"/>
              </a:lnSpc>
            </a:pPr>
            <a:endParaRPr lang="es-ES_tradnl" sz="1100" dirty="0"/>
          </a:p>
          <a:p>
            <a:pPr algn="ctr">
              <a:lnSpc>
                <a:spcPct val="80000"/>
              </a:lnSpc>
            </a:pPr>
            <a:r>
              <a:rPr lang="es-ES_tradnl" sz="1100" dirty="0"/>
              <a:t>Zapopan, Jalisco </a:t>
            </a:r>
            <a:r>
              <a:rPr lang="es-ES_tradnl" sz="1100" dirty="0" smtClean="0"/>
              <a:t>2015</a:t>
            </a:r>
            <a:endParaRPr lang="es-ES" sz="1100" dirty="0"/>
          </a:p>
        </p:txBody>
      </p:sp>
      <p:sp>
        <p:nvSpPr>
          <p:cNvPr id="5" name="CuadroTexto 5"/>
          <p:cNvSpPr txBox="1"/>
          <p:nvPr/>
        </p:nvSpPr>
        <p:spPr>
          <a:xfrm>
            <a:off x="1979712" y="2996952"/>
            <a:ext cx="5328592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1100" dirty="0" smtClean="0"/>
              <a:t>Fecha de elaboración: 28/Mayo/2015</a:t>
            </a:r>
            <a:endParaRPr lang="es-ES" sz="1100" dirty="0"/>
          </a:p>
        </p:txBody>
      </p:sp>
      <p:pic>
        <p:nvPicPr>
          <p:cNvPr id="2" name="Imagen 1" descr="Captura de pantalla 2015-06-02 a las 15.54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08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¿Cómo hojear un capítulo?</a:t>
            </a:r>
            <a:endParaRPr lang="es-MX" sz="2000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6300192" y="3284984"/>
            <a:ext cx="1848154" cy="1898104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blurRad="63500"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3131840" y="3284984"/>
            <a:ext cx="1948054" cy="1898104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blurRad="63500"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483940" y="3281536"/>
            <a:ext cx="1948054" cy="1898104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blurRad="63500"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gray">
          <a:xfrm>
            <a:off x="1835696" y="2780928"/>
            <a:ext cx="792088" cy="3767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63500" dir="3187806" algn="ctr" rotWithShape="0">
              <a:srgbClr val="001D3A">
                <a:alpha val="74998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3491880" y="2780928"/>
            <a:ext cx="792088" cy="3767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63500" dir="3187806" algn="ctr" rotWithShape="0">
              <a:srgbClr val="001D3A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6804248" y="2780928"/>
            <a:ext cx="792088" cy="3767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63500" dir="3187806" algn="ctr" rotWithShape="0">
              <a:srgbClr val="001D3A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4716016" y="3284984"/>
            <a:ext cx="1948054" cy="1898104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blurRad="63500"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gray">
          <a:xfrm>
            <a:off x="5148064" y="2780928"/>
            <a:ext cx="792088" cy="3767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63500" dir="3187806" algn="ctr" rotWithShape="0">
              <a:srgbClr val="001D3A">
                <a:alpha val="74998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835696" y="3914472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FFFF"/>
                </a:solidFill>
              </a:rPr>
              <a:t>Revisa los títulos y subtítulos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419872" y="386104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FFFF"/>
                </a:solidFill>
              </a:rPr>
              <a:t>Revisa las tablas y los cuadros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932040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FFFF"/>
                </a:solidFill>
              </a:rPr>
              <a:t>Verifica el glosario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660232" y="3843045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FFFFFF"/>
                </a:solidFill>
              </a:rPr>
              <a:t>Lee el texto que esté en </a:t>
            </a:r>
            <a:r>
              <a:rPr lang="es-MX" sz="1400" i="1" dirty="0">
                <a:solidFill>
                  <a:srgbClr val="FFFFFF"/>
                </a:solidFill>
              </a:rPr>
              <a:t>cursivas</a:t>
            </a:r>
            <a:r>
              <a:rPr lang="es-MX" sz="1400" dirty="0">
                <a:solidFill>
                  <a:srgbClr val="FFFFFF"/>
                </a:solidFill>
              </a:rPr>
              <a:t> o </a:t>
            </a:r>
            <a:r>
              <a:rPr lang="es-MX" sz="1400" b="1" dirty="0">
                <a:solidFill>
                  <a:srgbClr val="FFFFFF"/>
                </a:solidFill>
              </a:rPr>
              <a:t>negritas</a:t>
            </a:r>
          </a:p>
        </p:txBody>
      </p:sp>
    </p:spTree>
    <p:extLst>
      <p:ext uri="{BB962C8B-B14F-4D97-AF65-F5344CB8AC3E}">
        <p14:creationId xmlns:p14="http://schemas.microsoft.com/office/powerpoint/2010/main" xmlns="" val="29747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MX" sz="2000" dirty="0" smtClean="0"/>
              <a:t>¿Cómo hojear un artículo o un texto corto?</a:t>
            </a:r>
            <a:endParaRPr lang="es-MX" sz="2000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flipH="1">
            <a:off x="827764" y="2961345"/>
            <a:ext cx="1427413" cy="2123839"/>
            <a:chOff x="720" y="1296"/>
            <a:chExt cx="1363" cy="2028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722" y="2877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38" y="1296"/>
              <a:ext cx="29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gray">
            <a:xfrm>
              <a:off x="787" y="2190"/>
              <a:ext cx="1296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MX" sz="1600" dirty="0">
                  <a:solidFill>
                    <a:srgbClr val="FFFFFF"/>
                  </a:solidFill>
                </a:rPr>
                <a:t>Lee el título.</a:t>
              </a: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 flipH="1">
            <a:off x="2339932" y="2961345"/>
            <a:ext cx="1427413" cy="2088232"/>
            <a:chOff x="2208" y="1296"/>
            <a:chExt cx="1363" cy="1994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9DA03F"/>
            </a:solidFill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9250" dir="3267739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gray">
            <a:xfrm>
              <a:off x="2735" y="1296"/>
              <a:ext cx="29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MX" sz="1600" dirty="0">
                  <a:solidFill>
                    <a:srgbClr val="FFFFFF"/>
                  </a:solidFill>
                </a:rPr>
                <a:t>Lee el primer párrafo completo</a:t>
              </a:r>
              <a:r>
                <a:rPr lang="es-MX" sz="1600" dirty="0"/>
                <a:t>.</a:t>
              </a:r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 flipH="1">
            <a:off x="3852100" y="2961345"/>
            <a:ext cx="1439980" cy="2088232"/>
            <a:chOff x="3684" y="1296"/>
            <a:chExt cx="1375" cy="1994"/>
          </a:xfrm>
        </p:grpSpPr>
        <p:sp>
          <p:nvSpPr>
            <p:cNvPr id="3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4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4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4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  <p:sp>
          <p:nvSpPr>
            <p:cNvPr id="40" name="Text Box 43"/>
            <p:cNvSpPr txBox="1">
              <a:spLocks noChangeArrowheads="1"/>
            </p:cNvSpPr>
            <p:nvPr/>
          </p:nvSpPr>
          <p:spPr bwMode="gray">
            <a:xfrm>
              <a:off x="4211" y="1296"/>
              <a:ext cx="29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3</a:t>
              </a:r>
              <a:endParaRPr lang="en-US" dirty="0"/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gray">
            <a:xfrm>
              <a:off x="3684" y="1776"/>
              <a:ext cx="1356" cy="1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600" dirty="0">
                  <a:solidFill>
                    <a:srgbClr val="FFFFFF"/>
                  </a:solidFill>
                </a:rPr>
                <a:t>Lee la primera oración de los párrafos </a:t>
              </a:r>
              <a:r>
                <a:rPr lang="es-MX" sz="1600" dirty="0" smtClean="0">
                  <a:solidFill>
                    <a:srgbClr val="FFFFFF"/>
                  </a:solidFill>
                </a:rPr>
                <a:t>intermedios.</a:t>
              </a:r>
              <a:endParaRPr lang="es-MX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3"/>
          <p:cNvGrpSpPr>
            <a:grpSpLocks/>
          </p:cNvGrpSpPr>
          <p:nvPr/>
        </p:nvGrpSpPr>
        <p:grpSpPr bwMode="auto">
          <a:xfrm flipH="1">
            <a:off x="5436277" y="2961345"/>
            <a:ext cx="1429507" cy="2088232"/>
            <a:chOff x="718" y="1296"/>
            <a:chExt cx="1365" cy="1994"/>
          </a:xfrm>
        </p:grpSpPr>
        <p:sp>
          <p:nvSpPr>
            <p:cNvPr id="5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solidFill>
              <a:srgbClr val="E298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5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6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6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6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  <p:sp>
          <p:nvSpPr>
            <p:cNvPr id="57" name="Text Box 16"/>
            <p:cNvSpPr txBox="1">
              <a:spLocks noChangeArrowheads="1"/>
            </p:cNvSpPr>
            <p:nvPr/>
          </p:nvSpPr>
          <p:spPr bwMode="gray">
            <a:xfrm>
              <a:off x="1237" y="1354"/>
              <a:ext cx="29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gray">
            <a:xfrm>
              <a:off x="718" y="1846"/>
              <a:ext cx="1296" cy="1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MX" sz="1600" dirty="0">
                  <a:solidFill>
                    <a:srgbClr val="FFFFFF"/>
                  </a:solidFill>
                </a:rPr>
                <a:t>Lee el último párrafo completo.</a:t>
              </a:r>
            </a:p>
          </p:txBody>
        </p:sp>
      </p:grpSp>
      <p:grpSp>
        <p:nvGrpSpPr>
          <p:cNvPr id="94" name="Group 32"/>
          <p:cNvGrpSpPr>
            <a:grpSpLocks/>
          </p:cNvGrpSpPr>
          <p:nvPr/>
        </p:nvGrpSpPr>
        <p:grpSpPr bwMode="auto">
          <a:xfrm flipH="1">
            <a:off x="7020452" y="2961345"/>
            <a:ext cx="1439980" cy="2088232"/>
            <a:chOff x="3684" y="1296"/>
            <a:chExt cx="1375" cy="1994"/>
          </a:xfrm>
        </p:grpSpPr>
        <p:sp>
          <p:nvSpPr>
            <p:cNvPr id="9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7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100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01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02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03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04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  <p:sp>
          <p:nvSpPr>
            <p:cNvPr id="98" name="Text Box 43"/>
            <p:cNvSpPr txBox="1">
              <a:spLocks noChangeArrowheads="1"/>
            </p:cNvSpPr>
            <p:nvPr/>
          </p:nvSpPr>
          <p:spPr bwMode="gray">
            <a:xfrm>
              <a:off x="4211" y="1296"/>
              <a:ext cx="29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5</a:t>
              </a:r>
              <a:endParaRPr lang="en-US" dirty="0"/>
            </a:p>
          </p:txBody>
        </p:sp>
        <p:sp>
          <p:nvSpPr>
            <p:cNvPr id="99" name="Text Box 44"/>
            <p:cNvSpPr txBox="1">
              <a:spLocks noChangeArrowheads="1"/>
            </p:cNvSpPr>
            <p:nvPr/>
          </p:nvSpPr>
          <p:spPr bwMode="gray">
            <a:xfrm>
              <a:off x="3684" y="1776"/>
              <a:ext cx="1356" cy="1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600" dirty="0">
                  <a:solidFill>
                    <a:srgbClr val="FFFFFF"/>
                  </a:solidFill>
                </a:rPr>
                <a:t>Contrasta tus objetivos con los párrafos que leas.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749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dirty="0" smtClean="0"/>
              <a:t>¿Cómo examinar un texto?</a:t>
            </a:r>
            <a:endParaRPr lang="es-MX" sz="2000" dirty="0"/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381000" y="2057400"/>
            <a:ext cx="8367192" cy="4067956"/>
            <a:chOff x="480" y="1296"/>
            <a:chExt cx="4982" cy="2422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gray">
            <a:xfrm>
              <a:off x="875" y="2113"/>
              <a:ext cx="356" cy="34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gray">
            <a:xfrm>
              <a:off x="875" y="1641"/>
              <a:ext cx="357" cy="34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gray">
            <a:xfrm>
              <a:off x="875" y="3270"/>
              <a:ext cx="355" cy="34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875" y="2756"/>
              <a:ext cx="335" cy="34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b="1"/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gray">
            <a:xfrm>
              <a:off x="961" y="1684"/>
              <a:ext cx="4501" cy="2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817" dir="2708076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457200" indent="-457200" algn="just">
                <a:buFont typeface="+mj-lt"/>
                <a:buAutoNum type="arabicPeriod"/>
              </a:pPr>
              <a:r>
                <a:rPr lang="es-MX" dirty="0"/>
                <a:t>Define tu objetivo (qué información necesitas)</a:t>
              </a:r>
              <a:r>
                <a:rPr lang="es-MX" dirty="0" smtClean="0"/>
                <a:t>.</a:t>
              </a:r>
            </a:p>
            <a:p>
              <a:pPr marL="457200" indent="-457200" algn="just">
                <a:buFont typeface="+mj-lt"/>
                <a:buAutoNum type="arabicPeriod"/>
              </a:pPr>
              <a:endParaRPr lang="es-MX" dirty="0" smtClean="0"/>
            </a:p>
            <a:p>
              <a:pPr marL="457200" indent="-457200" algn="just">
                <a:buFont typeface="+mj-lt"/>
                <a:buAutoNum type="arabicPeriod"/>
              </a:pPr>
              <a:endParaRPr lang="es-MX" dirty="0"/>
            </a:p>
            <a:p>
              <a:pPr marL="457200" indent="-457200" algn="just">
                <a:buFont typeface="+mj-lt"/>
                <a:buAutoNum type="arabicPeriod"/>
              </a:pPr>
              <a:r>
                <a:rPr lang="es-MX" dirty="0" smtClean="0"/>
                <a:t>Define la forma de las posibles respuestas (nombres, fechas, números, hechos o situaciones).</a:t>
              </a:r>
            </a:p>
            <a:p>
              <a:pPr marL="457200" indent="-457200" algn="just">
                <a:buFont typeface="+mj-lt"/>
                <a:buAutoNum type="arabicPeriod"/>
              </a:pPr>
              <a:endParaRPr lang="es-MX" dirty="0" smtClean="0"/>
            </a:p>
            <a:p>
              <a:pPr marL="457200" indent="-457200" algn="just">
                <a:buFont typeface="+mj-lt"/>
                <a:buAutoNum type="arabicPeriod"/>
              </a:pPr>
              <a:endParaRPr lang="es-MX" dirty="0" smtClean="0"/>
            </a:p>
            <a:p>
              <a:pPr marL="457200" indent="-457200" algn="just">
                <a:buFont typeface="+mj-lt"/>
                <a:buAutoNum type="arabicPeriod"/>
              </a:pPr>
              <a:r>
                <a:rPr lang="es-MX" dirty="0" smtClean="0"/>
                <a:t>Busca </a:t>
              </a:r>
              <a:r>
                <a:rPr lang="es-MX" dirty="0"/>
                <a:t>rápidamente la respuesta</a:t>
              </a:r>
              <a:r>
                <a:rPr lang="es-MX" dirty="0" smtClean="0"/>
                <a:t>.</a:t>
              </a:r>
            </a:p>
            <a:p>
              <a:pPr marL="457200" indent="-457200" algn="just">
                <a:buFont typeface="+mj-lt"/>
                <a:buAutoNum type="arabicPeriod"/>
              </a:pPr>
              <a:endParaRPr lang="es-MX" dirty="0" smtClean="0"/>
            </a:p>
            <a:p>
              <a:pPr marL="457200" indent="-457200" algn="just">
                <a:buFont typeface="+mj-lt"/>
                <a:buAutoNum type="arabicPeriod"/>
              </a:pPr>
              <a:endParaRPr lang="es-MX" dirty="0"/>
            </a:p>
            <a:p>
              <a:pPr marL="457200" indent="-457200" algn="just">
                <a:buFont typeface="+mj-lt"/>
                <a:buAutoNum type="arabicPeriod"/>
              </a:pPr>
              <a:r>
                <a:rPr lang="es-MX" dirty="0"/>
                <a:t>Ignora el resto del material.</a:t>
              </a:r>
            </a:p>
            <a:p>
              <a:pPr algn="just"/>
              <a:endParaRPr lang="es-MX" dirty="0"/>
            </a:p>
          </p:txBody>
        </p:sp>
        <p:cxnSp>
          <p:nvCxnSpPr>
            <p:cNvPr id="62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3" name="Text Box 23"/>
            <p:cNvSpPr txBox="1">
              <a:spLocks noChangeArrowheads="1"/>
            </p:cNvSpPr>
            <p:nvPr/>
          </p:nvSpPr>
          <p:spPr bwMode="gray">
            <a:xfrm>
              <a:off x="480" y="1296"/>
              <a:ext cx="12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just">
                <a:buNone/>
              </a:pPr>
              <a:r>
                <a:rPr lang="es-MX" sz="2000" dirty="0"/>
                <a:t>Estrategias: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514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Lectura crítica</a:t>
            </a:r>
            <a:endParaRPr lang="es-MX" sz="20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2716609738"/>
              </p:ext>
            </p:extLst>
          </p:nvPr>
        </p:nvGraphicFramePr>
        <p:xfrm>
          <a:off x="971600" y="2492896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39552" y="170080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dirty="0"/>
              <a:t>El lector crítico, al tiempo que lee, se plantea las siguientes preguntas: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28725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sz="2000" dirty="0"/>
              <a:t>¿Cuál es la fuente? ¿Es confiable? ¿Está actualizada</a:t>
            </a:r>
            <a:r>
              <a:rPr lang="es-MX" sz="2000" dirty="0" smtClean="0"/>
              <a:t>?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000" dirty="0" smtClean="0"/>
              <a:t>Identificar la fuente:</a:t>
            </a:r>
          </a:p>
          <a:p>
            <a:pPr>
              <a:buNone/>
            </a:pPr>
            <a:endParaRPr lang="es-MX" sz="3200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4152551009"/>
              </p:ext>
            </p:extLst>
          </p:nvPr>
        </p:nvGraphicFramePr>
        <p:xfrm>
          <a:off x="1536700" y="24003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695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ticario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</TotalTime>
  <Words>1695</Words>
  <Application>Microsoft Office PowerPoint</Application>
  <PresentationFormat>Presentación en pantalla (4:3)</PresentationFormat>
  <Paragraphs>288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Boticario</vt:lpstr>
      <vt:lpstr>Habilidades para el pensamiento crítico:</vt:lpstr>
      <vt:lpstr>Diapositiva 2</vt:lpstr>
      <vt:lpstr>Lectura de exploración</vt:lpstr>
      <vt:lpstr>¿Cómo hojear un libro?</vt:lpstr>
      <vt:lpstr>¿Cómo hojear un capítulo?</vt:lpstr>
      <vt:lpstr>¿Cómo hojear un artículo o un texto corto?</vt:lpstr>
      <vt:lpstr>¿Cómo examinar un texto?</vt:lpstr>
      <vt:lpstr>Lectura crítica</vt:lpstr>
      <vt:lpstr>¿Cuál es la fuente? ¿Es confiable? ¿Está actualizada?</vt:lpstr>
      <vt:lpstr>¿Cómo presenta el autor la información?</vt:lpstr>
      <vt:lpstr>Diapositiva 11</vt:lpstr>
      <vt:lpstr>Diapositiva 12</vt:lpstr>
      <vt:lpstr>¿Qué tono utiliza?</vt:lpstr>
      <vt:lpstr>¿Qué lenguaje emplea?</vt:lpstr>
      <vt:lpstr>Vocabulario</vt:lpstr>
      <vt:lpstr>Vocabulario</vt:lpstr>
      <vt:lpstr>¿Cuál es la hipótesis o tesis que el autor propone?</vt:lpstr>
      <vt:lpstr>Diapositiva 18</vt:lpstr>
      <vt:lpstr>¿Es coherente y sólida la argumentación?</vt:lpstr>
      <vt:lpstr>Contradicciones internas del texto</vt:lpstr>
      <vt:lpstr>Argumentación débil</vt:lpstr>
      <vt:lpstr>Argumentación ambigua o tendenciosa</vt:lpstr>
      <vt:lpstr>¿Modificó el texto mi opinión?  ¿Me hizo reflexionar?</vt:lpstr>
      <vt:lpstr>¿Tomé una posición frente al texto?</vt:lpstr>
      <vt:lpstr>Evidencias de interpretación de la lectura:</vt:lpstr>
      <vt:lpstr>Resumen</vt:lpstr>
      <vt:lpstr>¿Cómo elaborar un resumen?</vt:lpstr>
      <vt:lpstr>Esquema</vt:lpstr>
      <vt:lpstr>Cómo hacer un esquema:     https://www.youtube.com/watch?v=aFfY274eK7w </vt:lpstr>
      <vt:lpstr>Cuadro sinóptico</vt:lpstr>
      <vt:lpstr>Cómo hacer un cuadro sinóptico:     https://www.youtube.com/watch?v=RzuveUBsaHg </vt:lpstr>
      <vt:lpstr>Mapa conceptual</vt:lpstr>
      <vt:lpstr>¿Con qué elementos se componen los mapas conceptuales?</vt:lpstr>
      <vt:lpstr>Cómo hacer un mapa conceptual:      https://www.youtube.com/watch?v=isoQH0mX6e0  </vt:lpstr>
      <vt:lpstr>Mapa mental</vt:lpstr>
      <vt:lpstr>¿Qué ventajas tiene su elaboración?</vt:lpstr>
      <vt:lpstr>Cómo hacer un mapa mental:    https://www.youtube.com/watch?v=btwLoA26Oos  https://www.youtube.com/watch?v=btwLoA26Oos </vt:lpstr>
      <vt:lpstr>Fuentes bibliográficas</vt:lpstr>
      <vt:lpstr>Créditos</vt:lpstr>
      <vt:lpstr>Diapositiva 40</vt:lpstr>
    </vt:vector>
  </TitlesOfParts>
  <Company>CUCEA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181</cp:revision>
  <dcterms:created xsi:type="dcterms:W3CDTF">2014-02-17T20:34:10Z</dcterms:created>
  <dcterms:modified xsi:type="dcterms:W3CDTF">2015-06-08T17:52:40Z</dcterms:modified>
</cp:coreProperties>
</file>