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E826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5CBC-5874-4A71-B1D8-F0B43326BC3C}" type="datetimeFigureOut">
              <a:rPr lang="es-ES" smtClean="0"/>
              <a:t>16/12/2015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34B88-0203-48F4-BA74-ECB4BAE771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926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5CBC-5874-4A71-B1D8-F0B43326BC3C}" type="datetimeFigureOut">
              <a:rPr lang="es-ES" smtClean="0"/>
              <a:t>16/12/2015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34B88-0203-48F4-BA74-ECB4BAE771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4913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5CBC-5874-4A71-B1D8-F0B43326BC3C}" type="datetimeFigureOut">
              <a:rPr lang="es-ES" smtClean="0"/>
              <a:t>16/12/2015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34B88-0203-48F4-BA74-ECB4BAE771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2305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5CBC-5874-4A71-B1D8-F0B43326BC3C}" type="datetimeFigureOut">
              <a:rPr lang="es-ES" smtClean="0"/>
              <a:t>16/12/2015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34B88-0203-48F4-BA74-ECB4BAE771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2828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5CBC-5874-4A71-B1D8-F0B43326BC3C}" type="datetimeFigureOut">
              <a:rPr lang="es-ES" smtClean="0"/>
              <a:t>16/12/2015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34B88-0203-48F4-BA74-ECB4BAE771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0252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5CBC-5874-4A71-B1D8-F0B43326BC3C}" type="datetimeFigureOut">
              <a:rPr lang="es-ES" smtClean="0"/>
              <a:t>16/12/2015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34B88-0203-48F4-BA74-ECB4BAE771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2692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5CBC-5874-4A71-B1D8-F0B43326BC3C}" type="datetimeFigureOut">
              <a:rPr lang="es-ES" smtClean="0"/>
              <a:t>16/12/2015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34B88-0203-48F4-BA74-ECB4BAE771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1457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5CBC-5874-4A71-B1D8-F0B43326BC3C}" type="datetimeFigureOut">
              <a:rPr lang="es-ES" smtClean="0"/>
              <a:t>16/12/2015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34B88-0203-48F4-BA74-ECB4BAE771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5332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5CBC-5874-4A71-B1D8-F0B43326BC3C}" type="datetimeFigureOut">
              <a:rPr lang="es-ES" smtClean="0"/>
              <a:t>16/12/2015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34B88-0203-48F4-BA74-ECB4BAE771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7753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5CBC-5874-4A71-B1D8-F0B43326BC3C}" type="datetimeFigureOut">
              <a:rPr lang="es-ES" smtClean="0"/>
              <a:t>16/12/2015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34B88-0203-48F4-BA74-ECB4BAE771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2808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5CBC-5874-4A71-B1D8-F0B43326BC3C}" type="datetimeFigureOut">
              <a:rPr lang="es-ES" smtClean="0"/>
              <a:t>16/12/2015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34B88-0203-48F4-BA74-ECB4BAE771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067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35CBC-5874-4A71-B1D8-F0B43326BC3C}" type="datetimeFigureOut">
              <a:rPr lang="es-ES" smtClean="0"/>
              <a:t>16/12/2015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34B88-0203-48F4-BA74-ECB4BAE771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4769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solidFill>
            <a:srgbClr val="E826B5"/>
          </a:solidFill>
          <a:ln w="57150">
            <a:solidFill>
              <a:schemeClr val="bg1"/>
            </a:solidFill>
          </a:ln>
        </p:spPr>
        <p:txBody>
          <a:bodyPr/>
          <a:lstStyle/>
          <a:p>
            <a:r>
              <a:rPr lang="es-ES" b="1" dirty="0" err="1">
                <a:solidFill>
                  <a:schemeClr val="bg1"/>
                </a:solidFill>
              </a:rPr>
              <a:t>N</a:t>
            </a:r>
            <a:r>
              <a:rPr lang="es-ES" b="1" dirty="0" err="1" smtClean="0">
                <a:solidFill>
                  <a:schemeClr val="bg1"/>
                </a:solidFill>
              </a:rPr>
              <a:t>oun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phrases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with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gerunds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030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79512" y="548681"/>
            <a:ext cx="8712968" cy="936104"/>
          </a:xfrm>
          <a:solidFill>
            <a:schemeClr val="tx1"/>
          </a:solidFill>
          <a:ln w="57150"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es-ES" sz="2200" b="1" dirty="0" err="1" smtClean="0">
                <a:solidFill>
                  <a:schemeClr val="bg1"/>
                </a:solidFill>
              </a:rPr>
              <a:t>The</a:t>
            </a:r>
            <a:r>
              <a:rPr lang="es-ES" sz="2200" b="1" dirty="0" smtClean="0">
                <a:solidFill>
                  <a:schemeClr val="bg1"/>
                </a:solidFill>
              </a:rPr>
              <a:t> </a:t>
            </a:r>
            <a:r>
              <a:rPr lang="es-ES" sz="2200" b="1" dirty="0" err="1" smtClean="0">
                <a:solidFill>
                  <a:schemeClr val="bg1"/>
                </a:solidFill>
              </a:rPr>
              <a:t>best</a:t>
            </a:r>
            <a:r>
              <a:rPr lang="es-ES" sz="2200" b="1" dirty="0" smtClean="0">
                <a:solidFill>
                  <a:schemeClr val="bg1"/>
                </a:solidFill>
              </a:rPr>
              <a:t> </a:t>
            </a:r>
            <a:r>
              <a:rPr lang="es-ES" sz="2200" b="1" dirty="0" err="1" smtClean="0">
                <a:solidFill>
                  <a:schemeClr val="bg1"/>
                </a:solidFill>
              </a:rPr>
              <a:t>thing</a:t>
            </a:r>
            <a:r>
              <a:rPr lang="es-ES" sz="2200" b="1" dirty="0" smtClean="0">
                <a:solidFill>
                  <a:schemeClr val="bg1"/>
                </a:solidFill>
              </a:rPr>
              <a:t> of </a:t>
            </a:r>
            <a:r>
              <a:rPr lang="es-ES" sz="2200" b="1" dirty="0" err="1" smtClean="0">
                <a:solidFill>
                  <a:schemeClr val="bg1"/>
                </a:solidFill>
              </a:rPr>
              <a:t>being</a:t>
            </a:r>
            <a:r>
              <a:rPr lang="es-ES" sz="2200" b="1" dirty="0" smtClean="0">
                <a:solidFill>
                  <a:schemeClr val="bg1"/>
                </a:solidFill>
              </a:rPr>
              <a:t> a </a:t>
            </a:r>
            <a:r>
              <a:rPr lang="es-ES" sz="2200" b="1" dirty="0" err="1" smtClean="0">
                <a:solidFill>
                  <a:schemeClr val="bg1"/>
                </a:solidFill>
              </a:rPr>
              <a:t>flight</a:t>
            </a:r>
            <a:r>
              <a:rPr lang="es-ES" sz="2200" b="1" dirty="0" smtClean="0">
                <a:solidFill>
                  <a:schemeClr val="bg1"/>
                </a:solidFill>
              </a:rPr>
              <a:t> </a:t>
            </a:r>
            <a:r>
              <a:rPr lang="es-ES" sz="2200" b="1" dirty="0" err="1" smtClean="0">
                <a:solidFill>
                  <a:schemeClr val="bg1"/>
                </a:solidFill>
              </a:rPr>
              <a:t>attendant</a:t>
            </a:r>
            <a:r>
              <a:rPr lang="es-ES" sz="2200" b="1" dirty="0" smtClean="0">
                <a:solidFill>
                  <a:schemeClr val="bg1"/>
                </a:solidFill>
              </a:rPr>
              <a:t> </a:t>
            </a:r>
            <a:r>
              <a:rPr lang="es-ES" sz="2200" b="1" dirty="0" err="1" smtClean="0">
                <a:solidFill>
                  <a:schemeClr val="bg1"/>
                </a:solidFill>
              </a:rPr>
              <a:t>is</a:t>
            </a:r>
            <a:r>
              <a:rPr lang="es-ES" sz="2200" b="1" dirty="0" smtClean="0">
                <a:solidFill>
                  <a:schemeClr val="bg1"/>
                </a:solidFill>
              </a:rPr>
              <a:t> </a:t>
            </a:r>
            <a:r>
              <a:rPr lang="es-ES" sz="2200" b="1" dirty="0" err="1" smtClean="0">
                <a:solidFill>
                  <a:schemeClr val="bg1"/>
                </a:solidFill>
              </a:rPr>
              <a:t>all</a:t>
            </a:r>
            <a:r>
              <a:rPr lang="es-ES" sz="2200" b="1" dirty="0" smtClean="0">
                <a:solidFill>
                  <a:schemeClr val="bg1"/>
                </a:solidFill>
              </a:rPr>
              <a:t> </a:t>
            </a:r>
            <a:r>
              <a:rPr lang="es-ES" sz="2200" b="1" dirty="0" err="1" smtClean="0">
                <a:solidFill>
                  <a:schemeClr val="bg1"/>
                </a:solidFill>
              </a:rPr>
              <a:t>the</a:t>
            </a:r>
            <a:r>
              <a:rPr lang="es-ES" sz="2200" b="1" dirty="0" smtClean="0">
                <a:solidFill>
                  <a:schemeClr val="bg1"/>
                </a:solidFill>
              </a:rPr>
              <a:t> </a:t>
            </a:r>
            <a:r>
              <a:rPr lang="es-ES" sz="2200" b="1" dirty="0" err="1" smtClean="0">
                <a:solidFill>
                  <a:schemeClr val="bg1"/>
                </a:solidFill>
              </a:rPr>
              <a:t>travel</a:t>
            </a:r>
            <a:r>
              <a:rPr lang="es-ES" sz="2200" b="1" dirty="0" smtClean="0">
                <a:solidFill>
                  <a:schemeClr val="bg1"/>
                </a:solidFill>
              </a:rPr>
              <a:t> </a:t>
            </a:r>
            <a:r>
              <a:rPr lang="es-ES" sz="2200" b="1" dirty="0" err="1" smtClean="0">
                <a:solidFill>
                  <a:schemeClr val="bg1"/>
                </a:solidFill>
              </a:rPr>
              <a:t>opportunities</a:t>
            </a:r>
            <a:r>
              <a:rPr lang="es-ES" sz="2200" b="1" dirty="0" smtClean="0">
                <a:solidFill>
                  <a:schemeClr val="bg1"/>
                </a:solidFill>
              </a:rPr>
              <a:t>.</a:t>
            </a:r>
            <a:endParaRPr lang="es-ES" sz="2200" b="1" dirty="0">
              <a:solidFill>
                <a:schemeClr val="bg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2204864"/>
            <a:ext cx="8712968" cy="749945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200" b="1" dirty="0" err="1" smtClean="0">
                <a:solidFill>
                  <a:schemeClr val="bg1"/>
                </a:solidFill>
              </a:rPr>
              <a:t>One</a:t>
            </a:r>
            <a:r>
              <a:rPr lang="es-ES" sz="2200" b="1" dirty="0" smtClean="0">
                <a:solidFill>
                  <a:schemeClr val="bg1"/>
                </a:solidFill>
              </a:rPr>
              <a:t> of </a:t>
            </a:r>
            <a:r>
              <a:rPr lang="es-ES" sz="2200" b="1" dirty="0" err="1" smtClean="0">
                <a:solidFill>
                  <a:schemeClr val="bg1"/>
                </a:solidFill>
              </a:rPr>
              <a:t>the</a:t>
            </a:r>
            <a:r>
              <a:rPr lang="es-ES" sz="2200" b="1" dirty="0" smtClean="0">
                <a:solidFill>
                  <a:schemeClr val="bg1"/>
                </a:solidFill>
              </a:rPr>
              <a:t> </a:t>
            </a:r>
            <a:r>
              <a:rPr lang="es-ES" sz="2200" b="1" dirty="0" err="1" smtClean="0">
                <a:solidFill>
                  <a:schemeClr val="bg1"/>
                </a:solidFill>
              </a:rPr>
              <a:t>main</a:t>
            </a:r>
            <a:r>
              <a:rPr lang="es-ES" sz="2200" b="1" dirty="0" smtClean="0">
                <a:solidFill>
                  <a:schemeClr val="bg1"/>
                </a:solidFill>
              </a:rPr>
              <a:t> </a:t>
            </a:r>
            <a:r>
              <a:rPr lang="es-ES" sz="2200" b="1" dirty="0" err="1" smtClean="0">
                <a:solidFill>
                  <a:schemeClr val="bg1"/>
                </a:solidFill>
              </a:rPr>
              <a:t>aspects</a:t>
            </a:r>
            <a:r>
              <a:rPr lang="es-ES" sz="2200" b="1" dirty="0" smtClean="0">
                <a:solidFill>
                  <a:schemeClr val="bg1"/>
                </a:solidFill>
              </a:rPr>
              <a:t> </a:t>
            </a:r>
            <a:r>
              <a:rPr lang="es-ES" sz="2200" b="1" dirty="0" err="1" smtClean="0">
                <a:solidFill>
                  <a:schemeClr val="bg1"/>
                </a:solidFill>
              </a:rPr>
              <a:t>about</a:t>
            </a:r>
            <a:r>
              <a:rPr lang="es-ES" sz="2200" b="1" dirty="0" smtClean="0">
                <a:solidFill>
                  <a:schemeClr val="bg1"/>
                </a:solidFill>
              </a:rPr>
              <a:t> </a:t>
            </a:r>
            <a:r>
              <a:rPr lang="es-ES" sz="2200" b="1" dirty="0" err="1" smtClean="0">
                <a:solidFill>
                  <a:schemeClr val="bg1"/>
                </a:solidFill>
              </a:rPr>
              <a:t>teaching</a:t>
            </a:r>
            <a:r>
              <a:rPr lang="es-ES" sz="2200" b="1" dirty="0" smtClean="0">
                <a:solidFill>
                  <a:schemeClr val="bg1"/>
                </a:solidFill>
              </a:rPr>
              <a:t> </a:t>
            </a:r>
            <a:r>
              <a:rPr lang="es-ES" sz="2200" b="1" dirty="0" err="1" smtClean="0">
                <a:solidFill>
                  <a:schemeClr val="bg1"/>
                </a:solidFill>
              </a:rPr>
              <a:t>is</a:t>
            </a:r>
            <a:r>
              <a:rPr lang="es-ES" sz="2200" b="1" dirty="0" smtClean="0">
                <a:solidFill>
                  <a:schemeClr val="bg1"/>
                </a:solidFill>
              </a:rPr>
              <a:t> </a:t>
            </a:r>
            <a:r>
              <a:rPr lang="es-ES" sz="2200" b="1" dirty="0" err="1" smtClean="0">
                <a:solidFill>
                  <a:schemeClr val="bg1"/>
                </a:solidFill>
              </a:rPr>
              <a:t>helping</a:t>
            </a:r>
            <a:r>
              <a:rPr lang="es-ES" sz="2200" b="1" dirty="0" smtClean="0">
                <a:solidFill>
                  <a:schemeClr val="bg1"/>
                </a:solidFill>
              </a:rPr>
              <a:t> </a:t>
            </a:r>
            <a:r>
              <a:rPr lang="es-ES" sz="2200" b="1" dirty="0" err="1" smtClean="0">
                <a:solidFill>
                  <a:schemeClr val="bg1"/>
                </a:solidFill>
              </a:rPr>
              <a:t>the</a:t>
            </a:r>
            <a:r>
              <a:rPr lang="es-ES" sz="2200" b="1" dirty="0" smtClean="0">
                <a:solidFill>
                  <a:schemeClr val="bg1"/>
                </a:solidFill>
              </a:rPr>
              <a:t> </a:t>
            </a:r>
            <a:r>
              <a:rPr lang="es-ES" sz="2200" b="1" dirty="0" err="1" smtClean="0">
                <a:solidFill>
                  <a:schemeClr val="bg1"/>
                </a:solidFill>
              </a:rPr>
              <a:t>people</a:t>
            </a:r>
            <a:r>
              <a:rPr lang="es-ES" sz="2200" b="1" dirty="0" smtClean="0">
                <a:solidFill>
                  <a:schemeClr val="bg1"/>
                </a:solidFill>
              </a:rPr>
              <a:t>.</a:t>
            </a:r>
            <a:endParaRPr lang="es-ES" sz="2200" b="1" dirty="0">
              <a:solidFill>
                <a:schemeClr val="bg1"/>
              </a:solidFill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179512" y="3645024"/>
            <a:ext cx="8712968" cy="821952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200" b="1" dirty="0" err="1" smtClean="0">
                <a:solidFill>
                  <a:schemeClr val="bg1"/>
                </a:solidFill>
              </a:rPr>
              <a:t>The</a:t>
            </a:r>
            <a:r>
              <a:rPr lang="es-ES" sz="2200" b="1" dirty="0" smtClean="0">
                <a:solidFill>
                  <a:schemeClr val="bg1"/>
                </a:solidFill>
              </a:rPr>
              <a:t> </a:t>
            </a:r>
            <a:r>
              <a:rPr lang="es-ES" sz="2200" b="1" dirty="0" err="1" smtClean="0">
                <a:solidFill>
                  <a:schemeClr val="bg1"/>
                </a:solidFill>
              </a:rPr>
              <a:t>hardest</a:t>
            </a:r>
            <a:r>
              <a:rPr lang="es-ES" sz="2200" b="1" dirty="0" smtClean="0">
                <a:solidFill>
                  <a:schemeClr val="bg1"/>
                </a:solidFill>
              </a:rPr>
              <a:t> </a:t>
            </a:r>
            <a:r>
              <a:rPr lang="es-ES" sz="2200" b="1" dirty="0" err="1" smtClean="0">
                <a:solidFill>
                  <a:schemeClr val="bg1"/>
                </a:solidFill>
              </a:rPr>
              <a:t>part</a:t>
            </a:r>
            <a:r>
              <a:rPr lang="es-ES" sz="2200" b="1" dirty="0" smtClean="0">
                <a:solidFill>
                  <a:schemeClr val="bg1"/>
                </a:solidFill>
              </a:rPr>
              <a:t> of </a:t>
            </a:r>
            <a:r>
              <a:rPr lang="es-ES" sz="2200" b="1" dirty="0" err="1" smtClean="0">
                <a:solidFill>
                  <a:schemeClr val="bg1"/>
                </a:solidFill>
              </a:rPr>
              <a:t>studying</a:t>
            </a:r>
            <a:r>
              <a:rPr lang="es-ES" sz="2200" b="1" dirty="0" smtClean="0">
                <a:solidFill>
                  <a:schemeClr val="bg1"/>
                </a:solidFill>
              </a:rPr>
              <a:t> </a:t>
            </a:r>
            <a:r>
              <a:rPr lang="es-ES" sz="2200" b="1" dirty="0" err="1" smtClean="0">
                <a:solidFill>
                  <a:schemeClr val="bg1"/>
                </a:solidFill>
              </a:rPr>
              <a:t>abroad</a:t>
            </a:r>
            <a:r>
              <a:rPr lang="es-ES" sz="2200" b="1" dirty="0" smtClean="0">
                <a:solidFill>
                  <a:schemeClr val="bg1"/>
                </a:solidFill>
              </a:rPr>
              <a:t> </a:t>
            </a:r>
            <a:r>
              <a:rPr lang="es-ES" sz="2200" b="1" dirty="0" err="1" smtClean="0">
                <a:solidFill>
                  <a:schemeClr val="bg1"/>
                </a:solidFill>
              </a:rPr>
              <a:t>is</a:t>
            </a:r>
            <a:r>
              <a:rPr lang="es-ES" sz="2200" b="1" dirty="0" smtClean="0">
                <a:solidFill>
                  <a:schemeClr val="bg1"/>
                </a:solidFill>
              </a:rPr>
              <a:t> </a:t>
            </a:r>
            <a:r>
              <a:rPr lang="es-ES" sz="2200" b="1" dirty="0" err="1" smtClean="0">
                <a:solidFill>
                  <a:schemeClr val="bg1"/>
                </a:solidFill>
              </a:rPr>
              <a:t>getting</a:t>
            </a:r>
            <a:r>
              <a:rPr lang="es-ES" sz="2200" b="1" dirty="0" smtClean="0">
                <a:solidFill>
                  <a:schemeClr val="bg1"/>
                </a:solidFill>
              </a:rPr>
              <a:t> </a:t>
            </a:r>
            <a:r>
              <a:rPr lang="es-ES" sz="2200" b="1" dirty="0" err="1" smtClean="0">
                <a:solidFill>
                  <a:schemeClr val="bg1"/>
                </a:solidFill>
              </a:rPr>
              <a:t>homesick</a:t>
            </a:r>
            <a:r>
              <a:rPr lang="es-ES" sz="2200" b="1" dirty="0" smtClean="0">
                <a:solidFill>
                  <a:schemeClr val="bg1"/>
                </a:solidFill>
              </a:rPr>
              <a:t>.</a:t>
            </a:r>
            <a:endParaRPr lang="es-ES" sz="2200" b="1" dirty="0">
              <a:solidFill>
                <a:schemeClr val="bg1"/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179512" y="548680"/>
            <a:ext cx="8712968" cy="936104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200" b="1" dirty="0" err="1" smtClean="0">
                <a:solidFill>
                  <a:srgbClr val="FFFF00"/>
                </a:solidFill>
              </a:rPr>
              <a:t>The</a:t>
            </a:r>
            <a:r>
              <a:rPr lang="es-ES" sz="2200" b="1" dirty="0" smtClean="0">
                <a:solidFill>
                  <a:srgbClr val="FFFF00"/>
                </a:solidFill>
              </a:rPr>
              <a:t> </a:t>
            </a:r>
            <a:r>
              <a:rPr lang="es-ES" sz="2200" b="1" dirty="0" err="1" smtClean="0">
                <a:solidFill>
                  <a:srgbClr val="FFFF00"/>
                </a:solidFill>
              </a:rPr>
              <a:t>best</a:t>
            </a:r>
            <a:r>
              <a:rPr lang="es-ES" sz="2200" b="1" dirty="0" smtClean="0">
                <a:solidFill>
                  <a:srgbClr val="FFFF00"/>
                </a:solidFill>
              </a:rPr>
              <a:t> </a:t>
            </a:r>
            <a:r>
              <a:rPr lang="es-ES" sz="2200" b="1" dirty="0" err="1" smtClean="0">
                <a:solidFill>
                  <a:srgbClr val="FFFF00"/>
                </a:solidFill>
              </a:rPr>
              <a:t>thing</a:t>
            </a:r>
            <a:r>
              <a:rPr lang="es-ES" sz="2200" b="1" dirty="0" smtClean="0">
                <a:solidFill>
                  <a:srgbClr val="FFFF00"/>
                </a:solidFill>
              </a:rPr>
              <a:t> of </a:t>
            </a:r>
            <a:r>
              <a:rPr lang="es-ES" sz="2200" b="1" dirty="0" err="1" smtClean="0">
                <a:solidFill>
                  <a:srgbClr val="FFFF00"/>
                </a:solidFill>
              </a:rPr>
              <a:t>being</a:t>
            </a:r>
            <a:r>
              <a:rPr lang="es-ES" sz="2200" b="1" dirty="0" smtClean="0">
                <a:solidFill>
                  <a:srgbClr val="FFFF00"/>
                </a:solidFill>
              </a:rPr>
              <a:t> a </a:t>
            </a:r>
            <a:r>
              <a:rPr lang="es-ES" sz="2200" b="1" dirty="0" err="1" smtClean="0">
                <a:solidFill>
                  <a:srgbClr val="FFFF00"/>
                </a:solidFill>
              </a:rPr>
              <a:t>flight</a:t>
            </a:r>
            <a:r>
              <a:rPr lang="es-ES" sz="2200" b="1" dirty="0" smtClean="0">
                <a:solidFill>
                  <a:srgbClr val="FFFF00"/>
                </a:solidFill>
              </a:rPr>
              <a:t> </a:t>
            </a:r>
            <a:r>
              <a:rPr lang="es-ES" sz="2200" b="1" dirty="0" err="1" smtClean="0">
                <a:solidFill>
                  <a:srgbClr val="FFFF00"/>
                </a:solidFill>
              </a:rPr>
              <a:t>attendant</a:t>
            </a:r>
            <a:r>
              <a:rPr lang="es-ES" sz="2200" b="1" dirty="0" smtClean="0">
                <a:solidFill>
                  <a:srgbClr val="FFFF00"/>
                </a:solidFill>
              </a:rPr>
              <a:t> </a:t>
            </a:r>
            <a:r>
              <a:rPr lang="es-ES" sz="2200" b="1" dirty="0" err="1" smtClean="0">
                <a:solidFill>
                  <a:schemeClr val="bg1"/>
                </a:solidFill>
              </a:rPr>
              <a:t>is</a:t>
            </a:r>
            <a:r>
              <a:rPr lang="es-ES" sz="2200" b="1" dirty="0" smtClean="0">
                <a:solidFill>
                  <a:schemeClr val="bg1"/>
                </a:solidFill>
              </a:rPr>
              <a:t> </a:t>
            </a:r>
            <a:r>
              <a:rPr lang="es-ES" sz="2200" b="1" dirty="0" err="1" smtClean="0">
                <a:solidFill>
                  <a:schemeClr val="bg1"/>
                </a:solidFill>
              </a:rPr>
              <a:t>all</a:t>
            </a:r>
            <a:r>
              <a:rPr lang="es-ES" sz="2200" b="1" dirty="0" smtClean="0">
                <a:solidFill>
                  <a:schemeClr val="bg1"/>
                </a:solidFill>
              </a:rPr>
              <a:t> </a:t>
            </a:r>
            <a:r>
              <a:rPr lang="es-ES" sz="2200" b="1" dirty="0" err="1" smtClean="0">
                <a:solidFill>
                  <a:schemeClr val="bg1"/>
                </a:solidFill>
              </a:rPr>
              <a:t>the</a:t>
            </a:r>
            <a:r>
              <a:rPr lang="es-ES" sz="2200" b="1" dirty="0" smtClean="0">
                <a:solidFill>
                  <a:schemeClr val="bg1"/>
                </a:solidFill>
              </a:rPr>
              <a:t> </a:t>
            </a:r>
            <a:r>
              <a:rPr lang="es-ES" sz="2200" b="1" dirty="0" err="1" smtClean="0">
                <a:solidFill>
                  <a:schemeClr val="bg1"/>
                </a:solidFill>
              </a:rPr>
              <a:t>travel</a:t>
            </a:r>
            <a:r>
              <a:rPr lang="es-ES" sz="2200" b="1" dirty="0" smtClean="0">
                <a:solidFill>
                  <a:schemeClr val="bg1"/>
                </a:solidFill>
              </a:rPr>
              <a:t> </a:t>
            </a:r>
            <a:r>
              <a:rPr lang="es-ES" sz="2200" b="1" dirty="0" err="1" smtClean="0">
                <a:solidFill>
                  <a:schemeClr val="bg1"/>
                </a:solidFill>
              </a:rPr>
              <a:t>opportunities</a:t>
            </a:r>
            <a:r>
              <a:rPr lang="es-ES" sz="2200" b="1" dirty="0" smtClean="0">
                <a:solidFill>
                  <a:schemeClr val="bg1"/>
                </a:solidFill>
              </a:rPr>
              <a:t>.</a:t>
            </a:r>
            <a:endParaRPr lang="es-ES" sz="2200" b="1" dirty="0">
              <a:solidFill>
                <a:schemeClr val="bg1"/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79512" y="2204864"/>
            <a:ext cx="8712968" cy="749945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200" b="1" dirty="0" err="1" smtClean="0">
                <a:solidFill>
                  <a:srgbClr val="FFFF00"/>
                </a:solidFill>
              </a:rPr>
              <a:t>One</a:t>
            </a:r>
            <a:r>
              <a:rPr lang="es-ES" sz="2200" b="1" dirty="0" smtClean="0">
                <a:solidFill>
                  <a:srgbClr val="FFFF00"/>
                </a:solidFill>
              </a:rPr>
              <a:t> of </a:t>
            </a:r>
            <a:r>
              <a:rPr lang="es-ES" sz="2200" b="1" dirty="0" err="1" smtClean="0">
                <a:solidFill>
                  <a:srgbClr val="FFFF00"/>
                </a:solidFill>
              </a:rPr>
              <a:t>the</a:t>
            </a:r>
            <a:r>
              <a:rPr lang="es-ES" sz="2200" b="1" dirty="0" smtClean="0">
                <a:solidFill>
                  <a:srgbClr val="FFFF00"/>
                </a:solidFill>
              </a:rPr>
              <a:t> </a:t>
            </a:r>
            <a:r>
              <a:rPr lang="es-ES" sz="2200" b="1" dirty="0" err="1" smtClean="0">
                <a:solidFill>
                  <a:srgbClr val="FFFF00"/>
                </a:solidFill>
              </a:rPr>
              <a:t>main</a:t>
            </a:r>
            <a:r>
              <a:rPr lang="es-ES" sz="2200" b="1" dirty="0" smtClean="0">
                <a:solidFill>
                  <a:srgbClr val="FFFF00"/>
                </a:solidFill>
              </a:rPr>
              <a:t> </a:t>
            </a:r>
            <a:r>
              <a:rPr lang="es-ES" sz="2200" b="1" dirty="0" err="1" smtClean="0">
                <a:solidFill>
                  <a:srgbClr val="FFFF00"/>
                </a:solidFill>
              </a:rPr>
              <a:t>aspects</a:t>
            </a:r>
            <a:r>
              <a:rPr lang="es-ES" sz="2200" b="1" dirty="0" smtClean="0">
                <a:solidFill>
                  <a:srgbClr val="FFFF00"/>
                </a:solidFill>
              </a:rPr>
              <a:t> </a:t>
            </a:r>
            <a:r>
              <a:rPr lang="es-ES" sz="2200" b="1" dirty="0" err="1" smtClean="0">
                <a:solidFill>
                  <a:srgbClr val="FFFF00"/>
                </a:solidFill>
              </a:rPr>
              <a:t>about</a:t>
            </a:r>
            <a:r>
              <a:rPr lang="es-ES" sz="2200" b="1" dirty="0" smtClean="0">
                <a:solidFill>
                  <a:srgbClr val="FFFF00"/>
                </a:solidFill>
              </a:rPr>
              <a:t> </a:t>
            </a:r>
            <a:r>
              <a:rPr lang="es-ES" sz="2200" b="1" dirty="0" err="1" smtClean="0">
                <a:solidFill>
                  <a:srgbClr val="FFFF00"/>
                </a:solidFill>
              </a:rPr>
              <a:t>teaching</a:t>
            </a:r>
            <a:r>
              <a:rPr lang="es-ES" sz="2200" b="1" dirty="0" smtClean="0">
                <a:solidFill>
                  <a:srgbClr val="FFFF00"/>
                </a:solidFill>
              </a:rPr>
              <a:t> </a:t>
            </a:r>
            <a:r>
              <a:rPr lang="es-ES" sz="2200" b="1" dirty="0" err="1" smtClean="0">
                <a:solidFill>
                  <a:schemeClr val="bg1"/>
                </a:solidFill>
              </a:rPr>
              <a:t>is</a:t>
            </a:r>
            <a:r>
              <a:rPr lang="es-ES" sz="2200" b="1" dirty="0" smtClean="0">
                <a:solidFill>
                  <a:schemeClr val="bg1"/>
                </a:solidFill>
              </a:rPr>
              <a:t> </a:t>
            </a:r>
            <a:r>
              <a:rPr lang="es-ES" sz="2200" b="1" dirty="0" err="1" smtClean="0">
                <a:solidFill>
                  <a:schemeClr val="bg1"/>
                </a:solidFill>
              </a:rPr>
              <a:t>helping</a:t>
            </a:r>
            <a:r>
              <a:rPr lang="es-ES" sz="2200" b="1" dirty="0" smtClean="0">
                <a:solidFill>
                  <a:schemeClr val="bg1"/>
                </a:solidFill>
              </a:rPr>
              <a:t> </a:t>
            </a:r>
            <a:r>
              <a:rPr lang="es-ES" sz="2200" b="1" dirty="0" err="1" smtClean="0">
                <a:solidFill>
                  <a:schemeClr val="bg1"/>
                </a:solidFill>
              </a:rPr>
              <a:t>people</a:t>
            </a:r>
            <a:r>
              <a:rPr lang="es-ES" sz="2200" b="1" dirty="0" smtClean="0">
                <a:solidFill>
                  <a:schemeClr val="bg1"/>
                </a:solidFill>
              </a:rPr>
              <a:t>.</a:t>
            </a:r>
            <a:endParaRPr lang="es-ES" sz="2200" b="1" dirty="0">
              <a:solidFill>
                <a:schemeClr val="bg1"/>
              </a:solidFill>
            </a:endParaRP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179512" y="3645024"/>
            <a:ext cx="8712968" cy="821952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200" b="1" dirty="0" err="1" smtClean="0">
                <a:solidFill>
                  <a:srgbClr val="FFFF00"/>
                </a:solidFill>
              </a:rPr>
              <a:t>The</a:t>
            </a:r>
            <a:r>
              <a:rPr lang="es-ES" sz="2200" b="1" dirty="0" smtClean="0">
                <a:solidFill>
                  <a:srgbClr val="FFFF00"/>
                </a:solidFill>
              </a:rPr>
              <a:t> </a:t>
            </a:r>
            <a:r>
              <a:rPr lang="es-ES" sz="2200" b="1" dirty="0" err="1" smtClean="0">
                <a:solidFill>
                  <a:srgbClr val="FFFF00"/>
                </a:solidFill>
              </a:rPr>
              <a:t>hardest</a:t>
            </a:r>
            <a:r>
              <a:rPr lang="es-ES" sz="2200" b="1" dirty="0" smtClean="0">
                <a:solidFill>
                  <a:srgbClr val="FFFF00"/>
                </a:solidFill>
              </a:rPr>
              <a:t> </a:t>
            </a:r>
            <a:r>
              <a:rPr lang="es-ES" sz="2200" b="1" dirty="0" err="1" smtClean="0">
                <a:solidFill>
                  <a:srgbClr val="FFFF00"/>
                </a:solidFill>
              </a:rPr>
              <a:t>part</a:t>
            </a:r>
            <a:r>
              <a:rPr lang="es-ES" sz="2200" b="1" dirty="0" smtClean="0">
                <a:solidFill>
                  <a:srgbClr val="FFFF00"/>
                </a:solidFill>
              </a:rPr>
              <a:t> of </a:t>
            </a:r>
            <a:r>
              <a:rPr lang="es-ES" sz="2200" b="1" dirty="0" err="1" smtClean="0">
                <a:solidFill>
                  <a:srgbClr val="FFFF00"/>
                </a:solidFill>
              </a:rPr>
              <a:t>studying</a:t>
            </a:r>
            <a:r>
              <a:rPr lang="es-ES" sz="2200" b="1" dirty="0" smtClean="0">
                <a:solidFill>
                  <a:srgbClr val="FFFF00"/>
                </a:solidFill>
              </a:rPr>
              <a:t> </a:t>
            </a:r>
            <a:r>
              <a:rPr lang="es-ES" sz="2200" b="1" dirty="0" err="1" smtClean="0">
                <a:solidFill>
                  <a:srgbClr val="FFFF00"/>
                </a:solidFill>
              </a:rPr>
              <a:t>abroad</a:t>
            </a:r>
            <a:r>
              <a:rPr lang="es-ES" sz="2200" b="1" dirty="0" smtClean="0">
                <a:solidFill>
                  <a:srgbClr val="FFFF00"/>
                </a:solidFill>
              </a:rPr>
              <a:t> </a:t>
            </a:r>
            <a:r>
              <a:rPr lang="es-ES" sz="2200" b="1" dirty="0" err="1" smtClean="0">
                <a:solidFill>
                  <a:schemeClr val="bg1"/>
                </a:solidFill>
              </a:rPr>
              <a:t>is</a:t>
            </a:r>
            <a:r>
              <a:rPr lang="es-ES" sz="2200" b="1" dirty="0" smtClean="0">
                <a:solidFill>
                  <a:schemeClr val="bg1"/>
                </a:solidFill>
              </a:rPr>
              <a:t> </a:t>
            </a:r>
            <a:r>
              <a:rPr lang="es-ES" sz="2200" b="1" dirty="0" err="1" smtClean="0">
                <a:solidFill>
                  <a:schemeClr val="bg1"/>
                </a:solidFill>
              </a:rPr>
              <a:t>getting</a:t>
            </a:r>
            <a:r>
              <a:rPr lang="es-ES" sz="2200" b="1" dirty="0" smtClean="0">
                <a:solidFill>
                  <a:schemeClr val="bg1"/>
                </a:solidFill>
              </a:rPr>
              <a:t> </a:t>
            </a:r>
            <a:r>
              <a:rPr lang="es-ES" sz="2200" b="1" dirty="0" err="1" smtClean="0">
                <a:solidFill>
                  <a:schemeClr val="bg1"/>
                </a:solidFill>
              </a:rPr>
              <a:t>homesick</a:t>
            </a:r>
            <a:r>
              <a:rPr lang="es-ES" sz="2200" b="1" dirty="0" smtClean="0">
                <a:solidFill>
                  <a:schemeClr val="bg1"/>
                </a:solidFill>
              </a:rPr>
              <a:t>.</a:t>
            </a:r>
            <a:endParaRPr lang="es-ES" sz="2200" b="1" dirty="0">
              <a:solidFill>
                <a:schemeClr val="bg1"/>
              </a:solidFill>
            </a:endParaRP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179512" y="4941168"/>
            <a:ext cx="8712968" cy="821952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200" b="1" dirty="0" err="1" smtClean="0">
                <a:solidFill>
                  <a:schemeClr val="bg1"/>
                </a:solidFill>
              </a:rPr>
              <a:t>One</a:t>
            </a:r>
            <a:r>
              <a:rPr lang="es-ES" sz="2200" b="1" dirty="0" smtClean="0">
                <a:solidFill>
                  <a:schemeClr val="bg1"/>
                </a:solidFill>
              </a:rPr>
              <a:t> of </a:t>
            </a:r>
            <a:r>
              <a:rPr lang="es-ES" sz="2200" b="1" dirty="0" err="1" smtClean="0">
                <a:solidFill>
                  <a:schemeClr val="bg1"/>
                </a:solidFill>
              </a:rPr>
              <a:t>the</a:t>
            </a:r>
            <a:r>
              <a:rPr lang="es-ES" sz="2200" b="1" dirty="0" smtClean="0">
                <a:solidFill>
                  <a:schemeClr val="bg1"/>
                </a:solidFill>
              </a:rPr>
              <a:t> </a:t>
            </a:r>
            <a:r>
              <a:rPr lang="es-ES" sz="2200" b="1" dirty="0" err="1" smtClean="0">
                <a:solidFill>
                  <a:schemeClr val="bg1"/>
                </a:solidFill>
              </a:rPr>
              <a:t>worst</a:t>
            </a:r>
            <a:r>
              <a:rPr lang="es-ES" sz="2200" b="1" dirty="0" smtClean="0">
                <a:solidFill>
                  <a:schemeClr val="bg1"/>
                </a:solidFill>
              </a:rPr>
              <a:t> </a:t>
            </a:r>
            <a:r>
              <a:rPr lang="es-ES" sz="2200" b="1" dirty="0" err="1" smtClean="0">
                <a:solidFill>
                  <a:schemeClr val="bg1"/>
                </a:solidFill>
              </a:rPr>
              <a:t>things</a:t>
            </a:r>
            <a:r>
              <a:rPr lang="es-ES" sz="2200" b="1" dirty="0" smtClean="0">
                <a:solidFill>
                  <a:schemeClr val="bg1"/>
                </a:solidFill>
              </a:rPr>
              <a:t> </a:t>
            </a:r>
            <a:r>
              <a:rPr lang="es-ES" sz="2200" b="1" dirty="0" err="1" smtClean="0">
                <a:solidFill>
                  <a:schemeClr val="bg1"/>
                </a:solidFill>
              </a:rPr>
              <a:t>about</a:t>
            </a:r>
            <a:r>
              <a:rPr lang="es-ES" sz="2200" b="1" dirty="0" smtClean="0">
                <a:solidFill>
                  <a:schemeClr val="bg1"/>
                </a:solidFill>
              </a:rPr>
              <a:t> living </a:t>
            </a:r>
            <a:r>
              <a:rPr lang="es-ES" sz="2200" b="1" dirty="0" err="1" smtClean="0">
                <a:solidFill>
                  <a:schemeClr val="bg1"/>
                </a:solidFill>
              </a:rPr>
              <a:t>alone</a:t>
            </a:r>
            <a:r>
              <a:rPr lang="es-ES" sz="2200" b="1" dirty="0" smtClean="0">
                <a:solidFill>
                  <a:schemeClr val="bg1"/>
                </a:solidFill>
              </a:rPr>
              <a:t> </a:t>
            </a:r>
            <a:r>
              <a:rPr lang="es-ES" sz="2200" b="1" dirty="0" err="1" smtClean="0">
                <a:solidFill>
                  <a:schemeClr val="bg1"/>
                </a:solidFill>
              </a:rPr>
              <a:t>is</a:t>
            </a:r>
            <a:r>
              <a:rPr lang="es-ES" sz="2200" b="1" dirty="0" smtClean="0">
                <a:solidFill>
                  <a:schemeClr val="bg1"/>
                </a:solidFill>
              </a:rPr>
              <a:t> </a:t>
            </a:r>
            <a:r>
              <a:rPr lang="es-ES" sz="2200" b="1" dirty="0" err="1" smtClean="0">
                <a:solidFill>
                  <a:schemeClr val="bg1"/>
                </a:solidFill>
              </a:rPr>
              <a:t>doing</a:t>
            </a:r>
            <a:r>
              <a:rPr lang="es-ES" sz="2200" b="1" dirty="0" smtClean="0">
                <a:solidFill>
                  <a:schemeClr val="bg1"/>
                </a:solidFill>
              </a:rPr>
              <a:t> </a:t>
            </a:r>
            <a:r>
              <a:rPr lang="es-ES" sz="2200" b="1" dirty="0" err="1" smtClean="0">
                <a:solidFill>
                  <a:schemeClr val="bg1"/>
                </a:solidFill>
              </a:rPr>
              <a:t>laundry</a:t>
            </a:r>
            <a:r>
              <a:rPr lang="es-ES" sz="2200" b="1" dirty="0" smtClean="0">
                <a:solidFill>
                  <a:schemeClr val="bg1"/>
                </a:solidFill>
              </a:rPr>
              <a:t>. </a:t>
            </a:r>
            <a:endParaRPr lang="es-ES" sz="2200" b="1" dirty="0">
              <a:solidFill>
                <a:schemeClr val="bg1"/>
              </a:solidFill>
            </a:endParaRPr>
          </a:p>
        </p:txBody>
      </p:sp>
      <p:sp>
        <p:nvSpPr>
          <p:cNvPr id="13" name="1 Título"/>
          <p:cNvSpPr txBox="1">
            <a:spLocks/>
          </p:cNvSpPr>
          <p:nvPr/>
        </p:nvSpPr>
        <p:spPr>
          <a:xfrm>
            <a:off x="179512" y="4941168"/>
            <a:ext cx="8712968" cy="821952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200" b="1" dirty="0" err="1" smtClean="0">
                <a:solidFill>
                  <a:srgbClr val="FFFF00"/>
                </a:solidFill>
              </a:rPr>
              <a:t>One</a:t>
            </a:r>
            <a:r>
              <a:rPr lang="es-ES" sz="2200" b="1" dirty="0" smtClean="0">
                <a:solidFill>
                  <a:srgbClr val="FFFF00"/>
                </a:solidFill>
              </a:rPr>
              <a:t> of </a:t>
            </a:r>
            <a:r>
              <a:rPr lang="es-ES" sz="2200" b="1" dirty="0" err="1" smtClean="0">
                <a:solidFill>
                  <a:srgbClr val="FFFF00"/>
                </a:solidFill>
              </a:rPr>
              <a:t>the</a:t>
            </a:r>
            <a:r>
              <a:rPr lang="es-ES" sz="2200" b="1" dirty="0" smtClean="0">
                <a:solidFill>
                  <a:srgbClr val="FFFF00"/>
                </a:solidFill>
              </a:rPr>
              <a:t> </a:t>
            </a:r>
            <a:r>
              <a:rPr lang="es-ES" sz="2200" b="1" dirty="0" err="1" smtClean="0">
                <a:solidFill>
                  <a:srgbClr val="FFFF00"/>
                </a:solidFill>
              </a:rPr>
              <a:t>worst</a:t>
            </a:r>
            <a:r>
              <a:rPr lang="es-ES" sz="2200" b="1" dirty="0" smtClean="0">
                <a:solidFill>
                  <a:srgbClr val="FFFF00"/>
                </a:solidFill>
              </a:rPr>
              <a:t> </a:t>
            </a:r>
            <a:r>
              <a:rPr lang="es-ES" sz="2200" b="1" dirty="0" err="1" smtClean="0">
                <a:solidFill>
                  <a:srgbClr val="FFFF00"/>
                </a:solidFill>
              </a:rPr>
              <a:t>things</a:t>
            </a:r>
            <a:r>
              <a:rPr lang="es-ES" sz="2200" b="1" dirty="0" smtClean="0">
                <a:solidFill>
                  <a:srgbClr val="FFFF00"/>
                </a:solidFill>
              </a:rPr>
              <a:t> </a:t>
            </a:r>
            <a:r>
              <a:rPr lang="es-ES" sz="2200" b="1" dirty="0" err="1" smtClean="0">
                <a:solidFill>
                  <a:srgbClr val="FFFF00"/>
                </a:solidFill>
              </a:rPr>
              <a:t>about</a:t>
            </a:r>
            <a:r>
              <a:rPr lang="es-ES" sz="2200" b="1" dirty="0" smtClean="0">
                <a:solidFill>
                  <a:srgbClr val="FFFF00"/>
                </a:solidFill>
              </a:rPr>
              <a:t> living </a:t>
            </a:r>
            <a:r>
              <a:rPr lang="es-ES" sz="2200" b="1" dirty="0" err="1" smtClean="0">
                <a:solidFill>
                  <a:srgbClr val="FFFF00"/>
                </a:solidFill>
              </a:rPr>
              <a:t>alone</a:t>
            </a:r>
            <a:r>
              <a:rPr lang="es-ES" sz="2200" b="1" dirty="0" smtClean="0">
                <a:solidFill>
                  <a:srgbClr val="FFFF00"/>
                </a:solidFill>
              </a:rPr>
              <a:t> </a:t>
            </a:r>
            <a:r>
              <a:rPr lang="es-ES" sz="2200" b="1" dirty="0" err="1" smtClean="0">
                <a:solidFill>
                  <a:schemeClr val="bg1"/>
                </a:solidFill>
              </a:rPr>
              <a:t>is</a:t>
            </a:r>
            <a:r>
              <a:rPr lang="es-ES" sz="2200" b="1" dirty="0" smtClean="0">
                <a:solidFill>
                  <a:schemeClr val="bg1"/>
                </a:solidFill>
              </a:rPr>
              <a:t> </a:t>
            </a:r>
            <a:r>
              <a:rPr lang="es-ES" sz="2200" b="1" dirty="0" err="1" smtClean="0">
                <a:solidFill>
                  <a:schemeClr val="bg1"/>
                </a:solidFill>
              </a:rPr>
              <a:t>doing</a:t>
            </a:r>
            <a:r>
              <a:rPr lang="es-ES" sz="2200" b="1" dirty="0" smtClean="0">
                <a:solidFill>
                  <a:schemeClr val="bg1"/>
                </a:solidFill>
              </a:rPr>
              <a:t> </a:t>
            </a:r>
            <a:r>
              <a:rPr lang="es-ES" sz="2200" b="1" dirty="0" err="1" smtClean="0">
                <a:solidFill>
                  <a:schemeClr val="bg1"/>
                </a:solidFill>
              </a:rPr>
              <a:t>laundry</a:t>
            </a:r>
            <a:r>
              <a:rPr lang="es-ES" sz="2200" b="1" dirty="0" smtClean="0">
                <a:solidFill>
                  <a:schemeClr val="bg1"/>
                </a:solidFill>
              </a:rPr>
              <a:t>.</a:t>
            </a:r>
            <a:endParaRPr lang="es-ES" sz="2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328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1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1470025"/>
          </a:xfrm>
          <a:solidFill>
            <a:srgbClr val="E826B5"/>
          </a:solidFill>
          <a:ln w="57150">
            <a:solidFill>
              <a:schemeClr val="bg1"/>
            </a:solidFill>
          </a:ln>
        </p:spPr>
        <p:txBody>
          <a:bodyPr/>
          <a:lstStyle/>
          <a:p>
            <a:r>
              <a:rPr lang="es-ES" b="1" dirty="0" err="1" smtClean="0">
                <a:solidFill>
                  <a:schemeClr val="bg1"/>
                </a:solidFill>
              </a:rPr>
              <a:t>They</a:t>
            </a:r>
            <a:r>
              <a:rPr lang="es-ES" b="1" dirty="0" smtClean="0">
                <a:solidFill>
                  <a:schemeClr val="bg1"/>
                </a:solidFill>
              </a:rPr>
              <a:t> are </a:t>
            </a:r>
            <a:r>
              <a:rPr lang="es-ES" b="1" dirty="0" err="1" smtClean="0">
                <a:solidFill>
                  <a:schemeClr val="bg1"/>
                </a:solidFill>
              </a:rPr>
              <a:t>made</a:t>
            </a:r>
            <a:r>
              <a:rPr lang="es-ES" b="1" dirty="0" smtClean="0">
                <a:solidFill>
                  <a:schemeClr val="bg1"/>
                </a:solidFill>
              </a:rPr>
              <a:t> of </a:t>
            </a:r>
            <a:r>
              <a:rPr lang="es-ES" b="1" dirty="0" err="1" smtClean="0">
                <a:solidFill>
                  <a:schemeClr val="bg1"/>
                </a:solidFill>
              </a:rPr>
              <a:t>four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parts</a:t>
            </a:r>
            <a:r>
              <a:rPr lang="es-ES" b="1" dirty="0" smtClean="0">
                <a:solidFill>
                  <a:schemeClr val="bg1"/>
                </a:solidFill>
              </a:rPr>
              <a:t>: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2203623"/>
            <a:ext cx="1872208" cy="533921"/>
          </a:xfrm>
          <a:prstGeom prst="rect">
            <a:avLst/>
          </a:prstGeom>
          <a:solidFill>
            <a:srgbClr val="0070C0"/>
          </a:solidFill>
          <a:ln w="57150"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b="1" dirty="0" smtClean="0">
                <a:solidFill>
                  <a:schemeClr val="bg1"/>
                </a:solidFill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</a:rPr>
              <a:t>noun</a:t>
            </a:r>
            <a:r>
              <a:rPr lang="es-ES" sz="2400" b="1" dirty="0" smtClean="0">
                <a:solidFill>
                  <a:schemeClr val="bg1"/>
                </a:solidFill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</a:rPr>
              <a:t>phrase</a:t>
            </a:r>
            <a:endParaRPr lang="es-ES" sz="2400" b="1" dirty="0">
              <a:solidFill>
                <a:schemeClr val="bg1"/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2483768" y="2275631"/>
            <a:ext cx="1908212" cy="533921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b="1" dirty="0" smtClean="0">
                <a:solidFill>
                  <a:schemeClr val="bg1"/>
                </a:solidFill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</a:rPr>
              <a:t>preposition</a:t>
            </a:r>
            <a:endParaRPr lang="es-ES" sz="2400" b="1" dirty="0">
              <a:solidFill>
                <a:schemeClr val="bg1"/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989281" y="2260872"/>
            <a:ext cx="1728192" cy="533921"/>
          </a:xfrm>
          <a:prstGeom prst="rect">
            <a:avLst/>
          </a:prstGeom>
          <a:solidFill>
            <a:srgbClr val="7030A0"/>
          </a:solidFill>
          <a:ln w="57150"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b="1" dirty="0" smtClean="0">
                <a:solidFill>
                  <a:schemeClr val="bg1"/>
                </a:solidFill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</a:rPr>
              <a:t>gerund</a:t>
            </a:r>
            <a:endParaRPr lang="es-ES" sz="2400" b="1" dirty="0">
              <a:solidFill>
                <a:schemeClr val="bg1"/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99134" y="3636227"/>
            <a:ext cx="1852586" cy="53392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b="1" dirty="0" err="1" smtClean="0">
                <a:solidFill>
                  <a:srgbClr val="0070C0"/>
                </a:solidFill>
              </a:rPr>
              <a:t>One</a:t>
            </a:r>
            <a:r>
              <a:rPr lang="es-ES" sz="2400" b="1" dirty="0" smtClean="0">
                <a:solidFill>
                  <a:srgbClr val="0070C0"/>
                </a:solidFill>
              </a:rPr>
              <a:t> of </a:t>
            </a:r>
            <a:r>
              <a:rPr lang="es-ES" sz="2400" b="1" dirty="0" err="1" smtClean="0">
                <a:solidFill>
                  <a:srgbClr val="0070C0"/>
                </a:solidFill>
              </a:rPr>
              <a:t>the</a:t>
            </a:r>
            <a:r>
              <a:rPr lang="es-ES" sz="2400" b="1" dirty="0" smtClean="0">
                <a:solidFill>
                  <a:srgbClr val="0070C0"/>
                </a:solidFill>
              </a:rPr>
              <a:t> </a:t>
            </a:r>
            <a:r>
              <a:rPr lang="es-ES" sz="2400" b="1" dirty="0" err="1" smtClean="0">
                <a:solidFill>
                  <a:srgbClr val="0070C0"/>
                </a:solidFill>
              </a:rPr>
              <a:t>aspects</a:t>
            </a:r>
            <a:r>
              <a:rPr lang="es-ES" sz="2400" b="1" dirty="0" smtClean="0">
                <a:solidFill>
                  <a:srgbClr val="0070C0"/>
                </a:solidFill>
              </a:rPr>
              <a:t> </a:t>
            </a:r>
            <a:r>
              <a:rPr lang="es-ES" sz="2400" b="1" dirty="0" err="1" smtClean="0">
                <a:solidFill>
                  <a:srgbClr val="0070C0"/>
                </a:solidFill>
              </a:rPr>
              <a:t>that</a:t>
            </a:r>
            <a:r>
              <a:rPr lang="es-ES" sz="2400" b="1" dirty="0" smtClean="0">
                <a:solidFill>
                  <a:srgbClr val="0070C0"/>
                </a:solidFill>
              </a:rPr>
              <a:t> I </a:t>
            </a:r>
            <a:r>
              <a:rPr lang="es-ES" sz="2400" b="1" dirty="0" err="1" smtClean="0">
                <a:solidFill>
                  <a:srgbClr val="0070C0"/>
                </a:solidFill>
              </a:rPr>
              <a:t>like</a:t>
            </a:r>
            <a:endParaRPr lang="es-ES" sz="2400" b="1" dirty="0">
              <a:solidFill>
                <a:srgbClr val="0070C0"/>
              </a:solidFill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79512" y="2924944"/>
            <a:ext cx="1872208" cy="53392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700" b="1" dirty="0" err="1" smtClean="0">
                <a:solidFill>
                  <a:srgbClr val="0070C0"/>
                </a:solidFill>
              </a:rPr>
              <a:t>The</a:t>
            </a:r>
            <a:r>
              <a:rPr lang="es-ES" sz="1700" b="1" dirty="0" smtClean="0">
                <a:solidFill>
                  <a:srgbClr val="0070C0"/>
                </a:solidFill>
              </a:rPr>
              <a:t> </a:t>
            </a:r>
            <a:r>
              <a:rPr lang="es-ES" sz="1700" b="1" dirty="0" err="1" smtClean="0">
                <a:solidFill>
                  <a:srgbClr val="0070C0"/>
                </a:solidFill>
              </a:rPr>
              <a:t>best</a:t>
            </a:r>
            <a:r>
              <a:rPr lang="es-ES" sz="1700" b="1" dirty="0" smtClean="0">
                <a:solidFill>
                  <a:srgbClr val="0070C0"/>
                </a:solidFill>
              </a:rPr>
              <a:t> </a:t>
            </a:r>
            <a:r>
              <a:rPr lang="es-ES" sz="1700" b="1" dirty="0" err="1" smtClean="0">
                <a:solidFill>
                  <a:srgbClr val="0070C0"/>
                </a:solidFill>
              </a:rPr>
              <a:t>thing</a:t>
            </a:r>
            <a:endParaRPr lang="es-ES" sz="1700" b="1" dirty="0">
              <a:solidFill>
                <a:srgbClr val="0070C0"/>
              </a:solidFill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218756" y="4733052"/>
            <a:ext cx="1832964" cy="53392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700" b="1" dirty="0" err="1" smtClean="0">
                <a:solidFill>
                  <a:srgbClr val="0070C0"/>
                </a:solidFill>
              </a:rPr>
              <a:t>The</a:t>
            </a:r>
            <a:r>
              <a:rPr lang="es-ES" sz="1700" b="1" dirty="0" smtClean="0">
                <a:solidFill>
                  <a:srgbClr val="0070C0"/>
                </a:solidFill>
              </a:rPr>
              <a:t> </a:t>
            </a:r>
            <a:r>
              <a:rPr lang="es-ES" sz="1700" b="1" dirty="0" err="1" smtClean="0">
                <a:solidFill>
                  <a:srgbClr val="0070C0"/>
                </a:solidFill>
              </a:rPr>
              <a:t>main</a:t>
            </a:r>
            <a:r>
              <a:rPr lang="es-ES" sz="1700" b="1" dirty="0" smtClean="0">
                <a:solidFill>
                  <a:srgbClr val="0070C0"/>
                </a:solidFill>
              </a:rPr>
              <a:t> </a:t>
            </a:r>
            <a:r>
              <a:rPr lang="es-ES" sz="1700" b="1" dirty="0" err="1" smtClean="0">
                <a:solidFill>
                  <a:srgbClr val="0070C0"/>
                </a:solidFill>
              </a:rPr>
              <a:t>reward</a:t>
            </a:r>
            <a:endParaRPr lang="es-ES" sz="1700" b="1" dirty="0">
              <a:solidFill>
                <a:srgbClr val="0070C0"/>
              </a:solidFill>
            </a:endParaRP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218756" y="5847406"/>
            <a:ext cx="1832964" cy="53392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700" b="1" dirty="0" err="1" smtClean="0">
                <a:solidFill>
                  <a:srgbClr val="0070C0"/>
                </a:solidFill>
              </a:rPr>
              <a:t>The</a:t>
            </a:r>
            <a:r>
              <a:rPr lang="es-ES" sz="1700" b="1" dirty="0" smtClean="0">
                <a:solidFill>
                  <a:srgbClr val="0070C0"/>
                </a:solidFill>
              </a:rPr>
              <a:t> </a:t>
            </a:r>
            <a:r>
              <a:rPr lang="es-ES" sz="1700" b="1" dirty="0" err="1" smtClean="0">
                <a:solidFill>
                  <a:srgbClr val="0070C0"/>
                </a:solidFill>
              </a:rPr>
              <a:t>hardest</a:t>
            </a:r>
            <a:r>
              <a:rPr lang="es-ES" sz="1700" b="1" dirty="0" smtClean="0">
                <a:solidFill>
                  <a:srgbClr val="0070C0"/>
                </a:solidFill>
              </a:rPr>
              <a:t> </a:t>
            </a:r>
            <a:r>
              <a:rPr lang="es-ES" sz="1700" b="1" dirty="0" err="1" smtClean="0">
                <a:solidFill>
                  <a:srgbClr val="0070C0"/>
                </a:solidFill>
              </a:rPr>
              <a:t>part</a:t>
            </a:r>
            <a:endParaRPr lang="es-ES" sz="1700" b="1" dirty="0">
              <a:solidFill>
                <a:srgbClr val="0070C0"/>
              </a:solidFill>
            </a:endParaRP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2483768" y="2852610"/>
            <a:ext cx="1908212" cy="533921"/>
          </a:xfrm>
          <a:prstGeom prst="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b="1" dirty="0" err="1" smtClean="0">
                <a:solidFill>
                  <a:srgbClr val="00B050"/>
                </a:solidFill>
              </a:rPr>
              <a:t>about</a:t>
            </a:r>
            <a:endParaRPr lang="es-ES" sz="2400" b="1" dirty="0">
              <a:solidFill>
                <a:srgbClr val="00B050"/>
              </a:solidFill>
            </a:endParaRPr>
          </a:p>
        </p:txBody>
      </p:sp>
      <p:sp>
        <p:nvSpPr>
          <p:cNvPr id="13" name="1 Título"/>
          <p:cNvSpPr txBox="1">
            <a:spLocks/>
          </p:cNvSpPr>
          <p:nvPr/>
        </p:nvSpPr>
        <p:spPr>
          <a:xfrm>
            <a:off x="2483768" y="3687167"/>
            <a:ext cx="1908212" cy="533921"/>
          </a:xfrm>
          <a:prstGeom prst="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b="1" dirty="0" smtClean="0">
                <a:solidFill>
                  <a:srgbClr val="00B050"/>
                </a:solidFill>
              </a:rPr>
              <a:t>of</a:t>
            </a:r>
            <a:endParaRPr lang="es-ES" sz="2400" b="1" dirty="0">
              <a:solidFill>
                <a:srgbClr val="00B050"/>
              </a:solidFill>
            </a:endParaRPr>
          </a:p>
        </p:txBody>
      </p:sp>
      <p:sp>
        <p:nvSpPr>
          <p:cNvPr id="14" name="1 Título"/>
          <p:cNvSpPr txBox="1">
            <a:spLocks/>
          </p:cNvSpPr>
          <p:nvPr/>
        </p:nvSpPr>
        <p:spPr>
          <a:xfrm>
            <a:off x="5013867" y="2852610"/>
            <a:ext cx="1728192" cy="533921"/>
          </a:xfrm>
          <a:prstGeom prst="rect">
            <a:avLst/>
          </a:prstGeom>
          <a:solidFill>
            <a:schemeClr val="bg2"/>
          </a:solidFill>
          <a:ln w="57150">
            <a:solidFill>
              <a:srgbClr val="7030A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700" b="1" dirty="0" err="1" smtClean="0">
                <a:solidFill>
                  <a:srgbClr val="7030A0"/>
                </a:solidFill>
              </a:rPr>
              <a:t>acting</a:t>
            </a:r>
            <a:r>
              <a:rPr lang="es-ES" sz="1700" b="1" dirty="0" smtClean="0">
                <a:solidFill>
                  <a:srgbClr val="7030A0"/>
                </a:solidFill>
              </a:rPr>
              <a:t> in </a:t>
            </a:r>
            <a:r>
              <a:rPr lang="es-ES" sz="1700" b="1" dirty="0" smtClean="0">
                <a:solidFill>
                  <a:srgbClr val="7030A0"/>
                </a:solidFill>
              </a:rPr>
              <a:t>TV…</a:t>
            </a:r>
            <a:endParaRPr lang="es-ES" sz="1700" b="1" dirty="0">
              <a:solidFill>
                <a:srgbClr val="7030A0"/>
              </a:solidFill>
            </a:endParaRPr>
          </a:p>
        </p:txBody>
      </p:sp>
      <p:sp>
        <p:nvSpPr>
          <p:cNvPr id="15" name="1 Título"/>
          <p:cNvSpPr txBox="1">
            <a:spLocks/>
          </p:cNvSpPr>
          <p:nvPr/>
        </p:nvSpPr>
        <p:spPr>
          <a:xfrm>
            <a:off x="5053661" y="3687167"/>
            <a:ext cx="1703606" cy="533921"/>
          </a:xfrm>
          <a:prstGeom prst="rect">
            <a:avLst/>
          </a:prstGeom>
          <a:solidFill>
            <a:schemeClr val="bg2"/>
          </a:solidFill>
          <a:ln w="57150">
            <a:solidFill>
              <a:srgbClr val="7030A0"/>
            </a:solidFill>
          </a:ln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b="1" dirty="0" err="1" smtClean="0">
                <a:solidFill>
                  <a:srgbClr val="7030A0"/>
                </a:solidFill>
              </a:rPr>
              <a:t>being</a:t>
            </a:r>
            <a:r>
              <a:rPr lang="es-ES" sz="2400" b="1" dirty="0" smtClean="0">
                <a:solidFill>
                  <a:srgbClr val="7030A0"/>
                </a:solidFill>
              </a:rPr>
              <a:t> a </a:t>
            </a:r>
            <a:r>
              <a:rPr lang="es-ES" sz="2400" b="1" dirty="0" err="1" smtClean="0">
                <a:solidFill>
                  <a:srgbClr val="7030A0"/>
                </a:solidFill>
              </a:rPr>
              <a:t>famous</a:t>
            </a:r>
            <a:r>
              <a:rPr lang="es-ES" sz="2400" b="1" dirty="0" smtClean="0">
                <a:solidFill>
                  <a:srgbClr val="7030A0"/>
                </a:solidFill>
              </a:rPr>
              <a:t> </a:t>
            </a:r>
            <a:r>
              <a:rPr lang="es-ES" sz="2400" b="1" dirty="0" err="1" smtClean="0">
                <a:solidFill>
                  <a:srgbClr val="7030A0"/>
                </a:solidFill>
              </a:rPr>
              <a:t>person</a:t>
            </a:r>
            <a:r>
              <a:rPr lang="es-ES" sz="2400" b="1" dirty="0" smtClean="0">
                <a:solidFill>
                  <a:srgbClr val="7030A0"/>
                </a:solidFill>
              </a:rPr>
              <a:t>…</a:t>
            </a:r>
            <a:endParaRPr lang="es-ES" sz="2400" b="1" dirty="0">
              <a:solidFill>
                <a:srgbClr val="7030A0"/>
              </a:solidFill>
            </a:endParaRPr>
          </a:p>
        </p:txBody>
      </p:sp>
      <p:sp>
        <p:nvSpPr>
          <p:cNvPr id="16" name="1 Título"/>
          <p:cNvSpPr txBox="1">
            <a:spLocks/>
          </p:cNvSpPr>
          <p:nvPr/>
        </p:nvSpPr>
        <p:spPr>
          <a:xfrm>
            <a:off x="5053661" y="4155836"/>
            <a:ext cx="1688398" cy="533921"/>
          </a:xfrm>
          <a:prstGeom prst="rect">
            <a:avLst/>
          </a:prstGeom>
          <a:solidFill>
            <a:schemeClr val="bg2"/>
          </a:solidFill>
          <a:ln w="57150">
            <a:solidFill>
              <a:srgbClr val="7030A0"/>
            </a:solidFill>
          </a:ln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b="1" dirty="0" err="1" smtClean="0">
                <a:solidFill>
                  <a:srgbClr val="7030A0"/>
                </a:solidFill>
              </a:rPr>
              <a:t>doing</a:t>
            </a:r>
            <a:r>
              <a:rPr lang="es-ES" sz="2400" b="1" dirty="0" smtClean="0">
                <a:solidFill>
                  <a:srgbClr val="7030A0"/>
                </a:solidFill>
              </a:rPr>
              <a:t> </a:t>
            </a:r>
            <a:r>
              <a:rPr lang="es-ES" sz="2400" b="1" dirty="0" err="1" smtClean="0">
                <a:solidFill>
                  <a:srgbClr val="7030A0"/>
                </a:solidFill>
              </a:rPr>
              <a:t>volunteer</a:t>
            </a:r>
            <a:r>
              <a:rPr lang="es-ES" sz="2400" b="1" dirty="0" smtClean="0">
                <a:solidFill>
                  <a:srgbClr val="7030A0"/>
                </a:solidFill>
              </a:rPr>
              <a:t> </a:t>
            </a:r>
            <a:r>
              <a:rPr lang="es-ES" sz="2400" b="1" dirty="0" err="1" smtClean="0">
                <a:solidFill>
                  <a:srgbClr val="7030A0"/>
                </a:solidFill>
              </a:rPr>
              <a:t>work</a:t>
            </a:r>
            <a:r>
              <a:rPr lang="es-ES" sz="2400" b="1" dirty="0" smtClean="0">
                <a:solidFill>
                  <a:srgbClr val="7030A0"/>
                </a:solidFill>
              </a:rPr>
              <a:t>…</a:t>
            </a:r>
            <a:endParaRPr lang="es-ES" sz="2400" b="1" dirty="0">
              <a:solidFill>
                <a:srgbClr val="7030A0"/>
              </a:solidFill>
            </a:endParaRPr>
          </a:p>
        </p:txBody>
      </p:sp>
      <p:sp>
        <p:nvSpPr>
          <p:cNvPr id="17" name="1 Título"/>
          <p:cNvSpPr txBox="1">
            <a:spLocks/>
          </p:cNvSpPr>
          <p:nvPr/>
        </p:nvSpPr>
        <p:spPr>
          <a:xfrm>
            <a:off x="5053661" y="4689757"/>
            <a:ext cx="1703606" cy="533921"/>
          </a:xfrm>
          <a:prstGeom prst="rect">
            <a:avLst/>
          </a:prstGeom>
          <a:solidFill>
            <a:schemeClr val="bg2"/>
          </a:solidFill>
          <a:ln w="57150">
            <a:solidFill>
              <a:srgbClr val="7030A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700" b="1" dirty="0" smtClean="0">
                <a:solidFill>
                  <a:srgbClr val="7030A0"/>
                </a:solidFill>
              </a:rPr>
              <a:t>living </a:t>
            </a:r>
            <a:r>
              <a:rPr lang="es-ES" sz="1700" b="1" dirty="0" err="1" smtClean="0">
                <a:solidFill>
                  <a:srgbClr val="7030A0"/>
                </a:solidFill>
              </a:rPr>
              <a:t>abroad</a:t>
            </a:r>
            <a:r>
              <a:rPr lang="es-ES" sz="1700" b="1" dirty="0" smtClean="0">
                <a:solidFill>
                  <a:srgbClr val="7030A0"/>
                </a:solidFill>
              </a:rPr>
              <a:t>...</a:t>
            </a:r>
            <a:endParaRPr lang="es-ES" sz="1700" b="1" dirty="0">
              <a:solidFill>
                <a:srgbClr val="7030A0"/>
              </a:solidFill>
            </a:endParaRPr>
          </a:p>
        </p:txBody>
      </p:sp>
      <p:sp>
        <p:nvSpPr>
          <p:cNvPr id="18" name="17 Más"/>
          <p:cNvSpPr/>
          <p:nvPr/>
        </p:nvSpPr>
        <p:spPr>
          <a:xfrm>
            <a:off x="2123728" y="2260872"/>
            <a:ext cx="360040" cy="476672"/>
          </a:xfrm>
          <a:prstGeom prst="mathPlus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Más"/>
          <p:cNvSpPr/>
          <p:nvPr/>
        </p:nvSpPr>
        <p:spPr>
          <a:xfrm>
            <a:off x="4499992" y="2263828"/>
            <a:ext cx="360040" cy="476672"/>
          </a:xfrm>
          <a:prstGeom prst="mathPlus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 Título"/>
          <p:cNvSpPr txBox="1">
            <a:spLocks/>
          </p:cNvSpPr>
          <p:nvPr/>
        </p:nvSpPr>
        <p:spPr>
          <a:xfrm>
            <a:off x="199134" y="4190969"/>
            <a:ext cx="1852586" cy="53392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b="1" dirty="0" err="1" smtClean="0">
                <a:solidFill>
                  <a:srgbClr val="0070C0"/>
                </a:solidFill>
              </a:rPr>
              <a:t>One</a:t>
            </a:r>
            <a:r>
              <a:rPr lang="es-ES" sz="2400" b="1" dirty="0" smtClean="0">
                <a:solidFill>
                  <a:srgbClr val="0070C0"/>
                </a:solidFill>
              </a:rPr>
              <a:t> of </a:t>
            </a:r>
            <a:r>
              <a:rPr lang="es-ES" sz="2400" b="1" dirty="0" err="1" smtClean="0">
                <a:solidFill>
                  <a:srgbClr val="0070C0"/>
                </a:solidFill>
              </a:rPr>
              <a:t>the</a:t>
            </a:r>
            <a:r>
              <a:rPr lang="es-ES" sz="2400" b="1" dirty="0" smtClean="0">
                <a:solidFill>
                  <a:srgbClr val="0070C0"/>
                </a:solidFill>
              </a:rPr>
              <a:t> </a:t>
            </a:r>
            <a:r>
              <a:rPr lang="es-ES" sz="2400" b="1" dirty="0" err="1" smtClean="0">
                <a:solidFill>
                  <a:srgbClr val="0070C0"/>
                </a:solidFill>
              </a:rPr>
              <a:t>challenges</a:t>
            </a:r>
            <a:r>
              <a:rPr lang="es-ES" sz="2400" b="1" dirty="0" smtClean="0">
                <a:solidFill>
                  <a:srgbClr val="0070C0"/>
                </a:solidFill>
              </a:rPr>
              <a:t> </a:t>
            </a:r>
            <a:endParaRPr lang="es-ES" sz="2400" b="1" dirty="0">
              <a:solidFill>
                <a:srgbClr val="0070C0"/>
              </a:solidFill>
            </a:endParaRPr>
          </a:p>
        </p:txBody>
      </p:sp>
      <p:sp>
        <p:nvSpPr>
          <p:cNvPr id="22" name="1 Título"/>
          <p:cNvSpPr txBox="1">
            <a:spLocks/>
          </p:cNvSpPr>
          <p:nvPr/>
        </p:nvSpPr>
        <p:spPr>
          <a:xfrm>
            <a:off x="2490264" y="4199131"/>
            <a:ext cx="1901716" cy="533921"/>
          </a:xfrm>
          <a:prstGeom prst="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b="1" dirty="0" smtClean="0">
                <a:solidFill>
                  <a:srgbClr val="00B050"/>
                </a:solidFill>
              </a:rPr>
              <a:t>of</a:t>
            </a:r>
            <a:endParaRPr lang="es-ES" sz="2400" b="1" dirty="0">
              <a:solidFill>
                <a:srgbClr val="00B050"/>
              </a:solidFill>
            </a:endParaRPr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90264" y="4733052"/>
            <a:ext cx="1901716" cy="533921"/>
          </a:xfrm>
          <a:prstGeom prst="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b="1" dirty="0" smtClean="0">
                <a:solidFill>
                  <a:srgbClr val="00B050"/>
                </a:solidFill>
              </a:rPr>
              <a:t>of</a:t>
            </a:r>
            <a:endParaRPr lang="es-ES" sz="2400" b="1" dirty="0">
              <a:solidFill>
                <a:srgbClr val="00B050"/>
              </a:solidFill>
            </a:endParaRPr>
          </a:p>
        </p:txBody>
      </p:sp>
      <p:sp>
        <p:nvSpPr>
          <p:cNvPr id="24" name="1 Título"/>
          <p:cNvSpPr txBox="1">
            <a:spLocks/>
          </p:cNvSpPr>
          <p:nvPr/>
        </p:nvSpPr>
        <p:spPr>
          <a:xfrm>
            <a:off x="2499842" y="5615774"/>
            <a:ext cx="1892138" cy="533921"/>
          </a:xfrm>
          <a:prstGeom prst="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b="1" dirty="0" err="1" smtClean="0">
                <a:solidFill>
                  <a:srgbClr val="00B050"/>
                </a:solidFill>
              </a:rPr>
              <a:t>about</a:t>
            </a:r>
            <a:endParaRPr lang="es-ES" sz="2400" b="1" dirty="0">
              <a:solidFill>
                <a:srgbClr val="00B050"/>
              </a:solidFill>
            </a:endParaRPr>
          </a:p>
        </p:txBody>
      </p:sp>
      <p:sp>
        <p:nvSpPr>
          <p:cNvPr id="25" name="1 Título"/>
          <p:cNvSpPr txBox="1">
            <a:spLocks/>
          </p:cNvSpPr>
          <p:nvPr/>
        </p:nvSpPr>
        <p:spPr>
          <a:xfrm>
            <a:off x="2483768" y="6149695"/>
            <a:ext cx="1908212" cy="533921"/>
          </a:xfrm>
          <a:prstGeom prst="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b="1" dirty="0" smtClean="0">
                <a:solidFill>
                  <a:srgbClr val="00B050"/>
                </a:solidFill>
              </a:rPr>
              <a:t>of</a:t>
            </a:r>
            <a:endParaRPr lang="es-ES" sz="2400" b="1" dirty="0">
              <a:solidFill>
                <a:srgbClr val="00B050"/>
              </a:solidFill>
            </a:endParaRPr>
          </a:p>
        </p:txBody>
      </p:sp>
      <p:sp>
        <p:nvSpPr>
          <p:cNvPr id="27" name="1 Título"/>
          <p:cNvSpPr txBox="1">
            <a:spLocks/>
          </p:cNvSpPr>
          <p:nvPr/>
        </p:nvSpPr>
        <p:spPr>
          <a:xfrm>
            <a:off x="5096803" y="5783426"/>
            <a:ext cx="1688398" cy="533921"/>
          </a:xfrm>
          <a:prstGeom prst="rect">
            <a:avLst/>
          </a:prstGeom>
          <a:solidFill>
            <a:schemeClr val="bg2"/>
          </a:solidFill>
          <a:ln w="57150">
            <a:solidFill>
              <a:srgbClr val="7030A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700" b="1" dirty="0" err="1" smtClean="0">
                <a:solidFill>
                  <a:srgbClr val="7030A0"/>
                </a:solidFill>
              </a:rPr>
              <a:t>being</a:t>
            </a:r>
            <a:r>
              <a:rPr lang="es-ES" sz="1700" b="1" dirty="0" smtClean="0">
                <a:solidFill>
                  <a:srgbClr val="7030A0"/>
                </a:solidFill>
              </a:rPr>
              <a:t> </a:t>
            </a:r>
            <a:r>
              <a:rPr lang="es-ES" sz="1700" b="1" dirty="0" err="1" smtClean="0">
                <a:solidFill>
                  <a:srgbClr val="7030A0"/>
                </a:solidFill>
              </a:rPr>
              <a:t>dumped</a:t>
            </a:r>
            <a:r>
              <a:rPr lang="es-ES" sz="1700" b="1" dirty="0" smtClean="0">
                <a:solidFill>
                  <a:srgbClr val="7030A0"/>
                </a:solidFill>
              </a:rPr>
              <a:t>... </a:t>
            </a:r>
            <a:endParaRPr lang="es-ES" sz="1700" b="1" dirty="0">
              <a:solidFill>
                <a:srgbClr val="7030A0"/>
              </a:solidFill>
            </a:endParaRPr>
          </a:p>
        </p:txBody>
      </p:sp>
      <p:sp>
        <p:nvSpPr>
          <p:cNvPr id="26" name="1 Título"/>
          <p:cNvSpPr txBox="1">
            <a:spLocks/>
          </p:cNvSpPr>
          <p:nvPr/>
        </p:nvSpPr>
        <p:spPr>
          <a:xfrm>
            <a:off x="7164288" y="2556457"/>
            <a:ext cx="1872208" cy="376089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57150">
            <a:solidFill>
              <a:schemeClr val="bg1"/>
            </a:solidFill>
          </a:ln>
        </p:spPr>
        <p:txBody>
          <a:bodyPr vert="horz" lIns="91440" tIns="45720" rIns="91440" bIns="45720" rtlCol="0" anchor="ctr" anchorCtr="1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b="1" dirty="0" smtClean="0">
                <a:solidFill>
                  <a:schemeClr val="bg1"/>
                </a:solidFill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</a:rPr>
              <a:t>is</a:t>
            </a:r>
            <a:r>
              <a:rPr lang="es-ES" sz="2400" b="1" dirty="0" smtClean="0">
                <a:solidFill>
                  <a:schemeClr val="bg1"/>
                </a:solidFill>
              </a:rPr>
              <a:t> + </a:t>
            </a:r>
            <a:r>
              <a:rPr lang="es-ES" sz="2400" b="1" dirty="0" err="1" smtClean="0">
                <a:solidFill>
                  <a:schemeClr val="bg1"/>
                </a:solidFill>
              </a:rPr>
              <a:t>complement</a:t>
            </a:r>
            <a:endParaRPr lang="es-ES" sz="2400" b="1" dirty="0">
              <a:solidFill>
                <a:schemeClr val="bg1"/>
              </a:solidFill>
            </a:endParaRPr>
          </a:p>
        </p:txBody>
      </p:sp>
      <p:sp>
        <p:nvSpPr>
          <p:cNvPr id="28" name="27 Más"/>
          <p:cNvSpPr/>
          <p:nvPr/>
        </p:nvSpPr>
        <p:spPr>
          <a:xfrm>
            <a:off x="6761856" y="2318121"/>
            <a:ext cx="360040" cy="476672"/>
          </a:xfrm>
          <a:prstGeom prst="mathPlus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512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2" grpId="0" animBg="1"/>
      <p:bldP spid="23" grpId="0" animBg="1"/>
      <p:bldP spid="24" grpId="0" animBg="1"/>
      <p:bldP spid="25" grpId="0" animBg="1"/>
      <p:bldP spid="27" grpId="0" animBg="1"/>
      <p:bldP spid="26" grpId="0" animBg="1"/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620689"/>
            <a:ext cx="8352928" cy="648072"/>
          </a:xfrm>
          <a:solidFill>
            <a:srgbClr val="E826B5"/>
          </a:solidFill>
          <a:ln w="57150"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r>
              <a:rPr lang="es-ES" sz="2400" b="1" dirty="0" smtClean="0">
                <a:solidFill>
                  <a:schemeClr val="bg1"/>
                </a:solidFill>
              </a:rPr>
              <a:t>1- I </a:t>
            </a:r>
            <a:r>
              <a:rPr lang="es-ES" sz="2400" b="1" dirty="0" err="1" smtClean="0">
                <a:solidFill>
                  <a:schemeClr val="bg1"/>
                </a:solidFill>
              </a:rPr>
              <a:t>study</a:t>
            </a:r>
            <a:r>
              <a:rPr lang="es-ES" sz="2400" b="1" dirty="0" smtClean="0">
                <a:solidFill>
                  <a:schemeClr val="bg1"/>
                </a:solidFill>
              </a:rPr>
              <a:t> Medicine. </a:t>
            </a:r>
            <a:r>
              <a:rPr lang="es-ES" sz="2400" b="1" dirty="0" smtClean="0">
                <a:solidFill>
                  <a:schemeClr val="bg1"/>
                </a:solidFill>
              </a:rPr>
              <a:t/>
            </a:r>
            <a:br>
              <a:rPr lang="es-ES" sz="2400" b="1" dirty="0" smtClean="0">
                <a:solidFill>
                  <a:schemeClr val="bg1"/>
                </a:solidFill>
              </a:rPr>
            </a:br>
            <a:r>
              <a:rPr lang="es-ES" sz="2400" b="1" dirty="0" smtClean="0">
                <a:solidFill>
                  <a:schemeClr val="bg1"/>
                </a:solidFill>
              </a:rPr>
              <a:t>(</a:t>
            </a:r>
            <a:r>
              <a:rPr lang="es-ES" sz="2400" b="1" dirty="0" err="1" smtClean="0">
                <a:solidFill>
                  <a:schemeClr val="bg1"/>
                </a:solidFill>
              </a:rPr>
              <a:t>one</a:t>
            </a:r>
            <a:r>
              <a:rPr lang="es-ES" sz="2400" b="1" dirty="0" smtClean="0">
                <a:solidFill>
                  <a:schemeClr val="bg1"/>
                </a:solidFill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</a:rPr>
              <a:t>challenge</a:t>
            </a:r>
            <a:r>
              <a:rPr lang="es-ES" sz="2400" b="1" dirty="0" smtClean="0">
                <a:solidFill>
                  <a:schemeClr val="bg1"/>
                </a:solidFill>
              </a:rPr>
              <a:t>= </a:t>
            </a:r>
            <a:r>
              <a:rPr lang="es-ES" sz="2400" b="1" dirty="0" err="1" smtClean="0">
                <a:solidFill>
                  <a:schemeClr val="bg1"/>
                </a:solidFill>
              </a:rPr>
              <a:t>memorizing</a:t>
            </a:r>
            <a:r>
              <a:rPr lang="es-ES" sz="2400" b="1" dirty="0" smtClean="0">
                <a:solidFill>
                  <a:schemeClr val="bg1"/>
                </a:solidFill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</a:rPr>
              <a:t>too</a:t>
            </a:r>
            <a:r>
              <a:rPr lang="es-ES" sz="2400" b="1" dirty="0" smtClean="0">
                <a:solidFill>
                  <a:schemeClr val="bg1"/>
                </a:solidFill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</a:rPr>
              <a:t>many</a:t>
            </a:r>
            <a:r>
              <a:rPr lang="es-ES" sz="2400" b="1" dirty="0" smtClean="0">
                <a:solidFill>
                  <a:schemeClr val="bg1"/>
                </a:solidFill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</a:rPr>
              <a:t>concepts</a:t>
            </a:r>
            <a:r>
              <a:rPr lang="es-ES" sz="2400" b="1" dirty="0" smtClean="0">
                <a:solidFill>
                  <a:schemeClr val="bg1"/>
                </a:solidFill>
              </a:rPr>
              <a:t>)</a:t>
            </a:r>
            <a:endParaRPr lang="es-ES" sz="2400" b="1" dirty="0">
              <a:solidFill>
                <a:schemeClr val="bg1"/>
              </a:solidFill>
            </a:endParaRPr>
          </a:p>
        </p:txBody>
      </p:sp>
      <p:sp>
        <p:nvSpPr>
          <p:cNvPr id="20" name="1 Título"/>
          <p:cNvSpPr txBox="1">
            <a:spLocks/>
          </p:cNvSpPr>
          <p:nvPr/>
        </p:nvSpPr>
        <p:spPr>
          <a:xfrm>
            <a:off x="395536" y="2060848"/>
            <a:ext cx="8352928" cy="648072"/>
          </a:xfrm>
          <a:prstGeom prst="rect">
            <a:avLst/>
          </a:prstGeom>
          <a:solidFill>
            <a:srgbClr val="E826B5"/>
          </a:solidFill>
          <a:ln w="57150"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b="1" dirty="0" smtClean="0">
                <a:solidFill>
                  <a:schemeClr val="bg1"/>
                </a:solidFill>
              </a:rPr>
              <a:t>2- I </a:t>
            </a:r>
            <a:r>
              <a:rPr lang="es-ES" sz="2400" b="1" dirty="0" err="1" smtClean="0">
                <a:solidFill>
                  <a:schemeClr val="bg1"/>
                </a:solidFill>
              </a:rPr>
              <a:t>work</a:t>
            </a:r>
            <a:r>
              <a:rPr lang="es-ES" sz="2400" b="1" dirty="0" smtClean="0">
                <a:solidFill>
                  <a:schemeClr val="bg1"/>
                </a:solidFill>
              </a:rPr>
              <a:t> in </a:t>
            </a:r>
            <a:r>
              <a:rPr lang="es-ES" sz="2400" b="1" dirty="0" err="1" smtClean="0">
                <a:solidFill>
                  <a:schemeClr val="bg1"/>
                </a:solidFill>
              </a:rPr>
              <a:t>an</a:t>
            </a:r>
            <a:r>
              <a:rPr lang="es-ES" sz="2400" b="1" dirty="0" smtClean="0">
                <a:solidFill>
                  <a:schemeClr val="bg1"/>
                </a:solidFill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</a:rPr>
              <a:t>international</a:t>
            </a:r>
            <a:r>
              <a:rPr lang="es-ES" sz="2400" b="1" dirty="0" smtClean="0">
                <a:solidFill>
                  <a:schemeClr val="bg1"/>
                </a:solidFill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</a:rPr>
              <a:t>company</a:t>
            </a:r>
            <a:r>
              <a:rPr lang="es-ES" sz="2400" b="1" dirty="0" smtClean="0">
                <a:solidFill>
                  <a:schemeClr val="bg1"/>
                </a:solidFill>
              </a:rPr>
              <a:t>. </a:t>
            </a:r>
            <a:endParaRPr lang="es-ES" sz="2400" b="1" dirty="0" smtClean="0">
              <a:solidFill>
                <a:schemeClr val="bg1"/>
              </a:solidFill>
            </a:endParaRPr>
          </a:p>
          <a:p>
            <a:r>
              <a:rPr lang="es-ES" sz="2400" b="1" dirty="0" smtClean="0">
                <a:solidFill>
                  <a:schemeClr val="bg1"/>
                </a:solidFill>
              </a:rPr>
              <a:t>(</a:t>
            </a:r>
            <a:r>
              <a:rPr lang="es-ES" sz="2400" b="1" dirty="0" err="1" smtClean="0">
                <a:solidFill>
                  <a:schemeClr val="bg1"/>
                </a:solidFill>
              </a:rPr>
              <a:t>most</a:t>
            </a:r>
            <a:r>
              <a:rPr lang="es-ES" sz="2400" b="1" dirty="0" smtClean="0">
                <a:solidFill>
                  <a:schemeClr val="bg1"/>
                </a:solidFill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</a:rPr>
              <a:t>difficult</a:t>
            </a:r>
            <a:r>
              <a:rPr lang="es-ES" sz="2400" b="1" dirty="0" smtClean="0">
                <a:solidFill>
                  <a:schemeClr val="bg1"/>
                </a:solidFill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</a:rPr>
              <a:t>thing</a:t>
            </a:r>
            <a:r>
              <a:rPr lang="es-ES" sz="2400" b="1" dirty="0" smtClean="0">
                <a:solidFill>
                  <a:schemeClr val="bg1"/>
                </a:solidFill>
              </a:rPr>
              <a:t>=</a:t>
            </a:r>
            <a:r>
              <a:rPr lang="es-ES" sz="2400" b="1" dirty="0" err="1" smtClean="0">
                <a:solidFill>
                  <a:schemeClr val="bg1"/>
                </a:solidFill>
              </a:rPr>
              <a:t>getting</a:t>
            </a:r>
            <a:r>
              <a:rPr lang="es-ES" sz="2400" b="1" dirty="0" smtClean="0">
                <a:solidFill>
                  <a:schemeClr val="bg1"/>
                </a:solidFill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</a:rPr>
              <a:t>used</a:t>
            </a:r>
            <a:r>
              <a:rPr lang="es-ES" sz="2400" b="1" dirty="0" smtClean="0">
                <a:solidFill>
                  <a:schemeClr val="bg1"/>
                </a:solidFill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</a:rPr>
              <a:t>to</a:t>
            </a:r>
            <a:r>
              <a:rPr lang="es-ES" sz="2400" b="1" dirty="0" smtClean="0">
                <a:solidFill>
                  <a:schemeClr val="bg1"/>
                </a:solidFill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</a:rPr>
              <a:t>different</a:t>
            </a:r>
            <a:r>
              <a:rPr lang="es-ES" sz="2400" b="1" dirty="0" smtClean="0">
                <a:solidFill>
                  <a:schemeClr val="bg1"/>
                </a:solidFill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</a:rPr>
              <a:t>accents</a:t>
            </a:r>
            <a:r>
              <a:rPr lang="es-ES" sz="2400" b="1" dirty="0" smtClean="0">
                <a:solidFill>
                  <a:schemeClr val="bg1"/>
                </a:solidFill>
              </a:rPr>
              <a:t>) </a:t>
            </a:r>
            <a:endParaRPr lang="es-ES" sz="2400" b="1" dirty="0">
              <a:solidFill>
                <a:schemeClr val="bg1"/>
              </a:solidFill>
            </a:endParaRPr>
          </a:p>
        </p:txBody>
      </p:sp>
      <p:sp>
        <p:nvSpPr>
          <p:cNvPr id="21" name="1 Título"/>
          <p:cNvSpPr txBox="1">
            <a:spLocks/>
          </p:cNvSpPr>
          <p:nvPr/>
        </p:nvSpPr>
        <p:spPr>
          <a:xfrm>
            <a:off x="467544" y="3429000"/>
            <a:ext cx="8352928" cy="648072"/>
          </a:xfrm>
          <a:prstGeom prst="rect">
            <a:avLst/>
          </a:prstGeom>
          <a:solidFill>
            <a:srgbClr val="E826B5"/>
          </a:solidFill>
          <a:ln w="57150"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b="1" dirty="0">
                <a:solidFill>
                  <a:schemeClr val="bg1"/>
                </a:solidFill>
              </a:rPr>
              <a:t>3</a:t>
            </a:r>
            <a:r>
              <a:rPr lang="es-ES" sz="2400" b="1" dirty="0" smtClean="0">
                <a:solidFill>
                  <a:schemeClr val="bg1"/>
                </a:solidFill>
              </a:rPr>
              <a:t>- I am a top </a:t>
            </a:r>
            <a:r>
              <a:rPr lang="es-ES" sz="2400" b="1" dirty="0" err="1" smtClean="0">
                <a:solidFill>
                  <a:schemeClr val="bg1"/>
                </a:solidFill>
              </a:rPr>
              <a:t>model</a:t>
            </a:r>
            <a:r>
              <a:rPr lang="es-ES" sz="2400" b="1" dirty="0">
                <a:solidFill>
                  <a:schemeClr val="bg1"/>
                </a:solidFill>
              </a:rPr>
              <a:t>.</a:t>
            </a:r>
            <a:endParaRPr lang="es-ES" sz="2400" b="1" dirty="0" smtClean="0">
              <a:solidFill>
                <a:schemeClr val="bg1"/>
              </a:solidFill>
            </a:endParaRPr>
          </a:p>
          <a:p>
            <a:r>
              <a:rPr lang="es-ES" sz="2400" b="1" dirty="0" smtClean="0">
                <a:solidFill>
                  <a:schemeClr val="bg1"/>
                </a:solidFill>
              </a:rPr>
              <a:t>(</a:t>
            </a:r>
            <a:r>
              <a:rPr lang="es-ES" sz="2400" b="1" dirty="0" err="1" smtClean="0">
                <a:solidFill>
                  <a:schemeClr val="bg1"/>
                </a:solidFill>
              </a:rPr>
              <a:t>best</a:t>
            </a:r>
            <a:r>
              <a:rPr lang="es-ES" sz="2400" b="1" dirty="0" smtClean="0">
                <a:solidFill>
                  <a:schemeClr val="bg1"/>
                </a:solidFill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</a:rPr>
              <a:t>aspect</a:t>
            </a:r>
            <a:r>
              <a:rPr lang="es-ES" sz="2400" b="1" dirty="0" smtClean="0">
                <a:solidFill>
                  <a:schemeClr val="bg1"/>
                </a:solidFill>
              </a:rPr>
              <a:t>=</a:t>
            </a:r>
            <a:r>
              <a:rPr lang="es-ES" sz="2400" b="1" dirty="0" err="1" smtClean="0">
                <a:solidFill>
                  <a:schemeClr val="bg1"/>
                </a:solidFill>
              </a:rPr>
              <a:t>meeting</a:t>
            </a:r>
            <a:r>
              <a:rPr lang="es-ES" sz="2400" b="1" dirty="0" smtClean="0">
                <a:solidFill>
                  <a:schemeClr val="bg1"/>
                </a:solidFill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</a:rPr>
              <a:t>famous</a:t>
            </a:r>
            <a:r>
              <a:rPr lang="es-ES" sz="2400" b="1" dirty="0" smtClean="0">
                <a:solidFill>
                  <a:schemeClr val="bg1"/>
                </a:solidFill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</a:rPr>
              <a:t>people</a:t>
            </a:r>
            <a:r>
              <a:rPr lang="es-ES" sz="2400" b="1" dirty="0" smtClean="0">
                <a:solidFill>
                  <a:schemeClr val="bg1"/>
                </a:solidFill>
              </a:rPr>
              <a:t>) </a:t>
            </a:r>
            <a:endParaRPr lang="es-ES" sz="2400" b="1" dirty="0">
              <a:solidFill>
                <a:schemeClr val="bg1"/>
              </a:solidFill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467544" y="4869160"/>
            <a:ext cx="8352928" cy="648072"/>
          </a:xfrm>
          <a:prstGeom prst="rect">
            <a:avLst/>
          </a:prstGeom>
          <a:solidFill>
            <a:srgbClr val="E826B5"/>
          </a:solidFill>
          <a:ln w="57150"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b="1" dirty="0" smtClean="0">
                <a:solidFill>
                  <a:schemeClr val="bg1"/>
                </a:solidFill>
              </a:rPr>
              <a:t>4- I </a:t>
            </a:r>
            <a:r>
              <a:rPr lang="es-ES" sz="2400" b="1" dirty="0" err="1" smtClean="0">
                <a:solidFill>
                  <a:schemeClr val="bg1"/>
                </a:solidFill>
              </a:rPr>
              <a:t>work</a:t>
            </a:r>
            <a:r>
              <a:rPr lang="es-ES" sz="2400" b="1" dirty="0" smtClean="0">
                <a:solidFill>
                  <a:schemeClr val="bg1"/>
                </a:solidFill>
              </a:rPr>
              <a:t> as a </a:t>
            </a:r>
            <a:r>
              <a:rPr lang="es-ES" sz="2400" b="1" dirty="0" err="1" smtClean="0">
                <a:solidFill>
                  <a:schemeClr val="bg1"/>
                </a:solidFill>
              </a:rPr>
              <a:t>teacher</a:t>
            </a:r>
            <a:r>
              <a:rPr lang="es-ES" sz="2400" b="1" dirty="0" smtClean="0">
                <a:solidFill>
                  <a:schemeClr val="bg1"/>
                </a:solidFill>
              </a:rPr>
              <a:t>.</a:t>
            </a:r>
          </a:p>
          <a:p>
            <a:r>
              <a:rPr lang="es-ES" sz="2400" b="1" dirty="0" smtClean="0">
                <a:solidFill>
                  <a:schemeClr val="bg1"/>
                </a:solidFill>
              </a:rPr>
              <a:t>(</a:t>
            </a:r>
            <a:r>
              <a:rPr lang="es-ES" sz="2400" b="1" dirty="0" err="1" smtClean="0">
                <a:solidFill>
                  <a:schemeClr val="bg1"/>
                </a:solidFill>
              </a:rPr>
              <a:t>the</a:t>
            </a:r>
            <a:r>
              <a:rPr lang="es-ES" sz="2400" b="1" dirty="0" smtClean="0">
                <a:solidFill>
                  <a:schemeClr val="bg1"/>
                </a:solidFill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</a:rPr>
              <a:t>hilarious</a:t>
            </a:r>
            <a:r>
              <a:rPr lang="es-ES" sz="2400" b="1" dirty="0" smtClean="0">
                <a:solidFill>
                  <a:schemeClr val="bg1"/>
                </a:solidFill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</a:rPr>
              <a:t>part</a:t>
            </a:r>
            <a:r>
              <a:rPr lang="es-ES" sz="2400" b="1" dirty="0" smtClean="0">
                <a:solidFill>
                  <a:schemeClr val="bg1"/>
                </a:solidFill>
              </a:rPr>
              <a:t>=</a:t>
            </a:r>
            <a:r>
              <a:rPr lang="es-ES" sz="2400" b="1" dirty="0" err="1" smtClean="0">
                <a:solidFill>
                  <a:schemeClr val="bg1"/>
                </a:solidFill>
              </a:rPr>
              <a:t>helping</a:t>
            </a:r>
            <a:r>
              <a:rPr lang="es-ES" sz="2400" b="1" dirty="0" smtClean="0">
                <a:solidFill>
                  <a:schemeClr val="bg1"/>
                </a:solidFill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</a:rPr>
              <a:t>students</a:t>
            </a:r>
            <a:r>
              <a:rPr lang="es-ES" sz="2400" b="1" dirty="0" smtClean="0">
                <a:solidFill>
                  <a:schemeClr val="bg1"/>
                </a:solidFill>
              </a:rPr>
              <a:t> </a:t>
            </a:r>
            <a:r>
              <a:rPr lang="es-ES" sz="2400" b="1" dirty="0" smtClean="0">
                <a:solidFill>
                  <a:schemeClr val="bg1"/>
                </a:solidFill>
              </a:rPr>
              <a:t>) </a:t>
            </a:r>
            <a:endParaRPr lang="es-ES" sz="2400" b="1" dirty="0">
              <a:solidFill>
                <a:schemeClr val="bg1"/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8"/>
            <a:ext cx="8352928" cy="648072"/>
          </a:xfrm>
          <a:prstGeom prst="rect">
            <a:avLst/>
          </a:prstGeom>
          <a:solidFill>
            <a:srgbClr val="7030A0"/>
          </a:solidFill>
          <a:ln w="57150"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2400" b="1" dirty="0" err="1" smtClean="0">
                <a:solidFill>
                  <a:schemeClr val="bg1"/>
                </a:solidFill>
              </a:rPr>
              <a:t>One</a:t>
            </a:r>
            <a:r>
              <a:rPr lang="es-ES" sz="2400" b="1" dirty="0" smtClean="0">
                <a:solidFill>
                  <a:schemeClr val="bg1"/>
                </a:solidFill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</a:rPr>
              <a:t>challenge</a:t>
            </a:r>
            <a:r>
              <a:rPr lang="es-ES" sz="2400" b="1" dirty="0" smtClean="0">
                <a:solidFill>
                  <a:schemeClr val="bg1"/>
                </a:solidFill>
              </a:rPr>
              <a:t> of </a:t>
            </a:r>
            <a:r>
              <a:rPr lang="es-ES" sz="2400" b="1" dirty="0" err="1" smtClean="0">
                <a:solidFill>
                  <a:schemeClr val="bg1"/>
                </a:solidFill>
              </a:rPr>
              <a:t>studying</a:t>
            </a:r>
            <a:r>
              <a:rPr lang="es-ES" sz="2400" b="1" dirty="0" smtClean="0">
                <a:solidFill>
                  <a:schemeClr val="bg1"/>
                </a:solidFill>
              </a:rPr>
              <a:t> medicine </a:t>
            </a:r>
            <a:r>
              <a:rPr lang="es-ES" sz="2400" b="1" dirty="0" err="1" smtClean="0">
                <a:solidFill>
                  <a:schemeClr val="bg1"/>
                </a:solidFill>
              </a:rPr>
              <a:t>is</a:t>
            </a:r>
            <a:r>
              <a:rPr lang="es-ES" sz="2400" b="1" dirty="0" smtClean="0">
                <a:solidFill>
                  <a:schemeClr val="bg1"/>
                </a:solidFill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</a:rPr>
              <a:t>memorizing</a:t>
            </a:r>
            <a:r>
              <a:rPr lang="es-ES" sz="2400" b="1" dirty="0" smtClean="0">
                <a:solidFill>
                  <a:schemeClr val="bg1"/>
                </a:solidFill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</a:rPr>
              <a:t>too</a:t>
            </a:r>
            <a:r>
              <a:rPr lang="es-ES" sz="2400" b="1" dirty="0" smtClean="0">
                <a:solidFill>
                  <a:schemeClr val="bg1"/>
                </a:solidFill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</a:rPr>
              <a:t>many</a:t>
            </a:r>
            <a:r>
              <a:rPr lang="es-ES" sz="2400" b="1" dirty="0" smtClean="0">
                <a:solidFill>
                  <a:schemeClr val="bg1"/>
                </a:solidFill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</a:rPr>
              <a:t>concepts</a:t>
            </a:r>
            <a:r>
              <a:rPr lang="es-ES" sz="2400" b="1" dirty="0" smtClean="0">
                <a:solidFill>
                  <a:schemeClr val="bg1"/>
                </a:solidFill>
              </a:rPr>
              <a:t>.</a:t>
            </a:r>
            <a:endParaRPr lang="es-ES" sz="2400" b="1" dirty="0">
              <a:solidFill>
                <a:schemeClr val="bg1"/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5536" y="2708920"/>
            <a:ext cx="8352928" cy="648072"/>
          </a:xfrm>
          <a:prstGeom prst="rect">
            <a:avLst/>
          </a:prstGeom>
          <a:solidFill>
            <a:srgbClr val="7030A0"/>
          </a:solidFill>
          <a:ln w="57150"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2400" b="1" dirty="0" err="1" smtClean="0">
                <a:solidFill>
                  <a:schemeClr val="bg1"/>
                </a:solidFill>
              </a:rPr>
              <a:t>The</a:t>
            </a:r>
            <a:r>
              <a:rPr lang="es-ES" sz="2400" b="1" dirty="0" smtClean="0">
                <a:solidFill>
                  <a:schemeClr val="bg1"/>
                </a:solidFill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</a:rPr>
              <a:t>most</a:t>
            </a:r>
            <a:r>
              <a:rPr lang="es-ES" sz="2400" b="1" dirty="0" smtClean="0">
                <a:solidFill>
                  <a:schemeClr val="bg1"/>
                </a:solidFill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</a:rPr>
              <a:t>difficult</a:t>
            </a:r>
            <a:r>
              <a:rPr lang="es-ES" sz="2400" b="1" dirty="0" smtClean="0">
                <a:solidFill>
                  <a:schemeClr val="bg1"/>
                </a:solidFill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</a:rPr>
              <a:t>thing</a:t>
            </a:r>
            <a:r>
              <a:rPr lang="es-ES" sz="2400" b="1" dirty="0" smtClean="0">
                <a:solidFill>
                  <a:schemeClr val="bg1"/>
                </a:solidFill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</a:rPr>
              <a:t>about</a:t>
            </a:r>
            <a:r>
              <a:rPr lang="es-ES" sz="2400" b="1" dirty="0" smtClean="0">
                <a:solidFill>
                  <a:schemeClr val="bg1"/>
                </a:solidFill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</a:rPr>
              <a:t>working</a:t>
            </a:r>
            <a:r>
              <a:rPr lang="es-ES" sz="2400" b="1" dirty="0" smtClean="0">
                <a:solidFill>
                  <a:schemeClr val="bg1"/>
                </a:solidFill>
              </a:rPr>
              <a:t> in </a:t>
            </a:r>
            <a:r>
              <a:rPr lang="es-ES" sz="2400" b="1" dirty="0" err="1" smtClean="0">
                <a:solidFill>
                  <a:schemeClr val="bg1"/>
                </a:solidFill>
              </a:rPr>
              <a:t>an</a:t>
            </a:r>
            <a:r>
              <a:rPr lang="es-ES" sz="2400" b="1" dirty="0" smtClean="0">
                <a:solidFill>
                  <a:schemeClr val="bg1"/>
                </a:solidFill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</a:rPr>
              <a:t>international</a:t>
            </a:r>
            <a:r>
              <a:rPr lang="es-ES" sz="2400" b="1" dirty="0" smtClean="0">
                <a:solidFill>
                  <a:schemeClr val="bg1"/>
                </a:solidFill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</a:rPr>
              <a:t>company</a:t>
            </a:r>
            <a:r>
              <a:rPr lang="es-ES" sz="2400" b="1" dirty="0" smtClean="0">
                <a:solidFill>
                  <a:schemeClr val="bg1"/>
                </a:solidFill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</a:rPr>
              <a:t>is</a:t>
            </a:r>
            <a:r>
              <a:rPr lang="es-ES" sz="2400" b="1" dirty="0" smtClean="0">
                <a:solidFill>
                  <a:schemeClr val="bg1"/>
                </a:solidFill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</a:rPr>
              <a:t>getting</a:t>
            </a:r>
            <a:r>
              <a:rPr lang="es-ES" sz="2400" b="1" dirty="0" smtClean="0">
                <a:solidFill>
                  <a:schemeClr val="bg1"/>
                </a:solidFill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</a:rPr>
              <a:t>used</a:t>
            </a:r>
            <a:r>
              <a:rPr lang="es-ES" sz="2400" b="1" dirty="0" smtClean="0">
                <a:solidFill>
                  <a:schemeClr val="bg1"/>
                </a:solidFill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</a:rPr>
              <a:t>to</a:t>
            </a:r>
            <a:r>
              <a:rPr lang="es-ES" sz="2400" b="1" dirty="0" smtClean="0">
                <a:solidFill>
                  <a:schemeClr val="bg1"/>
                </a:solidFill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</a:rPr>
              <a:t>different</a:t>
            </a:r>
            <a:r>
              <a:rPr lang="es-ES" sz="2400" b="1" dirty="0" smtClean="0">
                <a:solidFill>
                  <a:schemeClr val="bg1"/>
                </a:solidFill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</a:rPr>
              <a:t>accents</a:t>
            </a:r>
            <a:r>
              <a:rPr lang="es-ES" sz="2400" b="1" dirty="0" smtClean="0">
                <a:solidFill>
                  <a:schemeClr val="bg1"/>
                </a:solidFill>
              </a:rPr>
              <a:t>.</a:t>
            </a:r>
            <a:endParaRPr lang="es-ES" sz="2400" b="1" dirty="0">
              <a:solidFill>
                <a:schemeClr val="bg1"/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4149080"/>
            <a:ext cx="8352928" cy="648072"/>
          </a:xfrm>
          <a:prstGeom prst="rect">
            <a:avLst/>
          </a:prstGeom>
          <a:solidFill>
            <a:srgbClr val="7030A0"/>
          </a:solidFill>
          <a:ln w="57150"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2400" b="1" dirty="0" err="1" smtClean="0">
                <a:solidFill>
                  <a:schemeClr val="bg1"/>
                </a:solidFill>
              </a:rPr>
              <a:t>The</a:t>
            </a:r>
            <a:r>
              <a:rPr lang="es-ES" sz="2400" b="1" dirty="0" smtClean="0">
                <a:solidFill>
                  <a:schemeClr val="bg1"/>
                </a:solidFill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</a:rPr>
              <a:t>best</a:t>
            </a:r>
            <a:r>
              <a:rPr lang="es-ES" sz="2400" b="1" dirty="0" smtClean="0">
                <a:solidFill>
                  <a:schemeClr val="bg1"/>
                </a:solidFill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</a:rPr>
              <a:t>aspect</a:t>
            </a:r>
            <a:r>
              <a:rPr lang="es-ES" sz="2400" b="1" dirty="0" smtClean="0">
                <a:solidFill>
                  <a:schemeClr val="bg1"/>
                </a:solidFill>
              </a:rPr>
              <a:t> of </a:t>
            </a:r>
            <a:r>
              <a:rPr lang="es-ES" sz="2400" b="1" dirty="0" err="1" smtClean="0">
                <a:solidFill>
                  <a:schemeClr val="bg1"/>
                </a:solidFill>
              </a:rPr>
              <a:t>being</a:t>
            </a:r>
            <a:r>
              <a:rPr lang="es-ES" sz="2400" b="1" dirty="0" smtClean="0">
                <a:solidFill>
                  <a:schemeClr val="bg1"/>
                </a:solidFill>
              </a:rPr>
              <a:t> a top </a:t>
            </a:r>
            <a:r>
              <a:rPr lang="es-ES" sz="2400" b="1" dirty="0" err="1" smtClean="0">
                <a:solidFill>
                  <a:schemeClr val="bg1"/>
                </a:solidFill>
              </a:rPr>
              <a:t>model</a:t>
            </a:r>
            <a:r>
              <a:rPr lang="es-ES" sz="2400" b="1" dirty="0" smtClean="0">
                <a:solidFill>
                  <a:schemeClr val="bg1"/>
                </a:solidFill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</a:rPr>
              <a:t>is</a:t>
            </a:r>
            <a:r>
              <a:rPr lang="es-ES" sz="2400" b="1" dirty="0" smtClean="0">
                <a:solidFill>
                  <a:schemeClr val="bg1"/>
                </a:solidFill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</a:rPr>
              <a:t>meeting</a:t>
            </a:r>
            <a:r>
              <a:rPr lang="es-ES" sz="2400" b="1" dirty="0" smtClean="0">
                <a:solidFill>
                  <a:schemeClr val="bg1"/>
                </a:solidFill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</a:rPr>
              <a:t>famous</a:t>
            </a:r>
            <a:r>
              <a:rPr lang="es-ES" sz="2400" b="1" dirty="0" smtClean="0">
                <a:solidFill>
                  <a:schemeClr val="bg1"/>
                </a:solidFill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</a:rPr>
              <a:t>people</a:t>
            </a:r>
            <a:r>
              <a:rPr lang="es-ES" sz="2400" b="1" dirty="0" smtClean="0">
                <a:solidFill>
                  <a:schemeClr val="bg1"/>
                </a:solidFill>
              </a:rPr>
              <a:t>.</a:t>
            </a:r>
            <a:endParaRPr lang="es-ES" sz="2400" b="1" dirty="0">
              <a:solidFill>
                <a:schemeClr val="bg1"/>
              </a:solidFill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67544" y="5589240"/>
            <a:ext cx="8352928" cy="648072"/>
          </a:xfrm>
          <a:prstGeom prst="rect">
            <a:avLst/>
          </a:prstGeom>
          <a:solidFill>
            <a:srgbClr val="7030A0"/>
          </a:solidFill>
          <a:ln w="57150"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2400" b="1" dirty="0" err="1" smtClean="0">
                <a:solidFill>
                  <a:schemeClr val="bg1"/>
                </a:solidFill>
              </a:rPr>
              <a:t>The</a:t>
            </a:r>
            <a:r>
              <a:rPr lang="es-ES" sz="2400" b="1" dirty="0" smtClean="0">
                <a:solidFill>
                  <a:schemeClr val="bg1"/>
                </a:solidFill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</a:rPr>
              <a:t>hilarious</a:t>
            </a:r>
            <a:r>
              <a:rPr lang="es-ES" sz="2400" b="1" dirty="0" smtClean="0">
                <a:solidFill>
                  <a:schemeClr val="bg1"/>
                </a:solidFill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</a:rPr>
              <a:t>part</a:t>
            </a:r>
            <a:r>
              <a:rPr lang="es-ES" sz="2400" b="1" dirty="0" smtClean="0">
                <a:solidFill>
                  <a:schemeClr val="bg1"/>
                </a:solidFill>
              </a:rPr>
              <a:t> of </a:t>
            </a:r>
            <a:r>
              <a:rPr lang="es-ES" sz="2400" b="1" dirty="0" err="1" smtClean="0">
                <a:solidFill>
                  <a:schemeClr val="bg1"/>
                </a:solidFill>
              </a:rPr>
              <a:t>working</a:t>
            </a:r>
            <a:r>
              <a:rPr lang="es-ES" sz="2400" b="1" dirty="0" smtClean="0">
                <a:solidFill>
                  <a:schemeClr val="bg1"/>
                </a:solidFill>
              </a:rPr>
              <a:t> as a </a:t>
            </a:r>
            <a:r>
              <a:rPr lang="es-ES" sz="2400" b="1" dirty="0" err="1" smtClean="0">
                <a:solidFill>
                  <a:schemeClr val="bg1"/>
                </a:solidFill>
              </a:rPr>
              <a:t>teacher</a:t>
            </a:r>
            <a:r>
              <a:rPr lang="es-ES" sz="2400" b="1" dirty="0" smtClean="0">
                <a:solidFill>
                  <a:schemeClr val="bg1"/>
                </a:solidFill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</a:rPr>
              <a:t>is</a:t>
            </a:r>
            <a:r>
              <a:rPr lang="es-ES" sz="2400" b="1" dirty="0" smtClean="0">
                <a:solidFill>
                  <a:schemeClr val="bg1"/>
                </a:solidFill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</a:rPr>
              <a:t>helping</a:t>
            </a:r>
            <a:r>
              <a:rPr lang="es-ES" sz="2400" b="1" dirty="0" smtClean="0">
                <a:solidFill>
                  <a:schemeClr val="bg1"/>
                </a:solidFill>
              </a:rPr>
              <a:t> </a:t>
            </a:r>
            <a:r>
              <a:rPr lang="es-ES" sz="2400" b="1" dirty="0" err="1" smtClean="0">
                <a:solidFill>
                  <a:schemeClr val="bg1"/>
                </a:solidFill>
              </a:rPr>
              <a:t>students</a:t>
            </a:r>
            <a:r>
              <a:rPr lang="es-ES" sz="2400" b="1" dirty="0" smtClean="0">
                <a:solidFill>
                  <a:schemeClr val="bg1"/>
                </a:solidFill>
              </a:rPr>
              <a:t>.</a:t>
            </a:r>
            <a:endParaRPr lang="es-E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427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263</Words>
  <Application>Microsoft Office PowerPoint</Application>
  <PresentationFormat>Presentación en pantalla (4:3)</PresentationFormat>
  <Paragraphs>41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Noun phrases with gerunds</vt:lpstr>
      <vt:lpstr>The best thing of being a flight attendant is all the travel opportunities.</vt:lpstr>
      <vt:lpstr>They are made of four parts:</vt:lpstr>
      <vt:lpstr>1- I study Medicine.  (one challenge= memorizing too many concepts)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Complex noun phrases containing gerunds</dc:title>
  <dc:creator>Hpcq43</dc:creator>
  <cp:lastModifiedBy>UAAL</cp:lastModifiedBy>
  <cp:revision>21</cp:revision>
  <dcterms:created xsi:type="dcterms:W3CDTF">2015-11-26T23:29:07Z</dcterms:created>
  <dcterms:modified xsi:type="dcterms:W3CDTF">2015-12-16T21:23:26Z</dcterms:modified>
</cp:coreProperties>
</file>