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sldIdLst>
    <p:sldId id="315" r:id="rId2"/>
    <p:sldId id="316" r:id="rId3"/>
    <p:sldId id="257" r:id="rId4"/>
    <p:sldId id="258" r:id="rId5"/>
    <p:sldId id="259" r:id="rId6"/>
    <p:sldId id="260" r:id="rId7"/>
    <p:sldId id="261" r:id="rId8"/>
    <p:sldId id="280" r:id="rId9"/>
    <p:sldId id="262" r:id="rId10"/>
    <p:sldId id="263" r:id="rId11"/>
    <p:sldId id="264" r:id="rId12"/>
    <p:sldId id="265" r:id="rId13"/>
    <p:sldId id="266" r:id="rId14"/>
    <p:sldId id="267" r:id="rId15"/>
    <p:sldId id="268" r:id="rId16"/>
    <p:sldId id="281" r:id="rId17"/>
    <p:sldId id="282" r:id="rId18"/>
    <p:sldId id="283" r:id="rId19"/>
    <p:sldId id="269" r:id="rId20"/>
    <p:sldId id="270" r:id="rId21"/>
    <p:sldId id="271" r:id="rId22"/>
    <p:sldId id="272" r:id="rId23"/>
    <p:sldId id="273" r:id="rId24"/>
    <p:sldId id="274" r:id="rId25"/>
    <p:sldId id="275" r:id="rId26"/>
    <p:sldId id="276" r:id="rId27"/>
    <p:sldId id="284" r:id="rId28"/>
    <p:sldId id="285" r:id="rId29"/>
    <p:sldId id="286" r:id="rId30"/>
    <p:sldId id="287" r:id="rId31"/>
    <p:sldId id="288" r:id="rId32"/>
    <p:sldId id="290" r:id="rId33"/>
    <p:sldId id="296" r:id="rId34"/>
    <p:sldId id="297" r:id="rId35"/>
    <p:sldId id="298" r:id="rId36"/>
    <p:sldId id="299" r:id="rId37"/>
    <p:sldId id="300" r:id="rId38"/>
    <p:sldId id="302" r:id="rId39"/>
    <p:sldId id="305" r:id="rId40"/>
    <p:sldId id="306" r:id="rId41"/>
    <p:sldId id="308" r:id="rId42"/>
    <p:sldId id="309" r:id="rId43"/>
    <p:sldId id="310" r:id="rId44"/>
    <p:sldId id="313" r:id="rId45"/>
    <p:sldId id="317" r:id="rId46"/>
    <p:sldId id="318" r:id="rId47"/>
    <p:sldId id="31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434" autoAdjust="0"/>
  </p:normalViewPr>
  <p:slideViewPr>
    <p:cSldViewPr snapToGrid="0" snapToObjects="1">
      <p:cViewPr>
        <p:scale>
          <a:sx n="80" d="100"/>
          <a:sy n="80" d="100"/>
        </p:scale>
        <p:origin x="-1758" y="-3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11.xml.rels><?xml version="1.0" encoding="UTF-8" standalone="yes"?>
<Relationships xmlns="http://schemas.openxmlformats.org/package/2006/relationships"><Relationship Id="rId1" Type="http://schemas.openxmlformats.org/officeDocument/2006/relationships/image" Target="../media/image6.jpeg"/></Relationships>
</file>

<file path=ppt/diagrams/_rels/data12.xml.rels><?xml version="1.0" encoding="UTF-8" standalone="yes"?>
<Relationships xmlns="http://schemas.openxmlformats.org/package/2006/relationships"><Relationship Id="rId1" Type="http://schemas.openxmlformats.org/officeDocument/2006/relationships/image" Target="../media/image7.jpeg"/></Relationships>
</file>

<file path=ppt/diagrams/_rels/data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ata15.xml.rels><?xml version="1.0" encoding="UTF-8" standalone="yes"?>
<Relationships xmlns="http://schemas.openxmlformats.org/package/2006/relationships"><Relationship Id="rId1" Type="http://schemas.openxmlformats.org/officeDocument/2006/relationships/image" Target="../media/image10.jpg"/></Relationships>
</file>

<file path=ppt/diagrams/_rels/data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6E3C8-0D62-402B-A387-878531D82F02}" type="doc">
      <dgm:prSet loTypeId="urn:microsoft.com/office/officeart/2005/8/layout/target3" loCatId="relationship" qsTypeId="urn:microsoft.com/office/officeart/2005/8/quickstyle/simple1" qsCatId="simple" csTypeId="urn:microsoft.com/office/officeart/2005/8/colors/colorful4" csCatId="colorful"/>
      <dgm:spPr/>
      <dgm:t>
        <a:bodyPr/>
        <a:lstStyle/>
        <a:p>
          <a:endParaRPr lang="es-MX"/>
        </a:p>
      </dgm:t>
    </dgm:pt>
    <dgm:pt modelId="{BB5A6284-819D-434F-ACB1-817C01FF9384}">
      <dgm:prSet/>
      <dgm:spPr/>
      <dgm:t>
        <a:bodyPr/>
        <a:lstStyle/>
        <a:p>
          <a:pPr rtl="0"/>
          <a:r>
            <a:rPr lang="es-MX" smtClean="0"/>
            <a:t>Ahora se necesitará, además, reunir muestras completas de las comunicaciones más importantes de la compañía. Estas consisten en anuncios comerciales, publicaciones en la prensa, órganos internos de comunicación, formatos de cartas y conferencias preparadas por altos funcionarios. Una auditoria de comunicaciones puede examinar también cómo se refiere la prensa a la compañía.</a:t>
          </a:r>
          <a:r>
            <a:rPr lang="es-ES_tradnl" smtClean="0"/>
            <a:t> </a:t>
          </a:r>
          <a:endParaRPr lang="es-MX"/>
        </a:p>
      </dgm:t>
    </dgm:pt>
    <dgm:pt modelId="{94EB4DA7-CB05-4325-B3A9-CABEA1395052}" type="parTrans" cxnId="{37B946A6-0602-40F0-9276-984B32037B05}">
      <dgm:prSet/>
      <dgm:spPr/>
      <dgm:t>
        <a:bodyPr/>
        <a:lstStyle/>
        <a:p>
          <a:endParaRPr lang="es-MX"/>
        </a:p>
      </dgm:t>
    </dgm:pt>
    <dgm:pt modelId="{0CB7E7B0-7B27-4126-A1FD-4071B6CFC298}" type="sibTrans" cxnId="{37B946A6-0602-40F0-9276-984B32037B05}">
      <dgm:prSet/>
      <dgm:spPr/>
      <dgm:t>
        <a:bodyPr/>
        <a:lstStyle/>
        <a:p>
          <a:endParaRPr lang="es-MX"/>
        </a:p>
      </dgm:t>
    </dgm:pt>
    <dgm:pt modelId="{6175835B-D0C5-409E-99B7-470F20A7C95B}">
      <dgm:prSet/>
      <dgm:spPr/>
      <dgm:t>
        <a:bodyPr/>
        <a:lstStyle/>
        <a:p>
          <a:pPr rtl="0"/>
          <a:r>
            <a:rPr lang="es-MX" smtClean="0"/>
            <a:t>Las comunicaciones dirigidas a una misma audiencia son compatibles: </a:t>
          </a:r>
          <a:endParaRPr lang="es-MX"/>
        </a:p>
      </dgm:t>
    </dgm:pt>
    <dgm:pt modelId="{7ED5A6DE-B829-492C-86D7-BD228723AEF4}" type="parTrans" cxnId="{D1A92525-AB87-476B-B9E5-5C71A542AA99}">
      <dgm:prSet/>
      <dgm:spPr/>
      <dgm:t>
        <a:bodyPr/>
        <a:lstStyle/>
        <a:p>
          <a:endParaRPr lang="es-MX"/>
        </a:p>
      </dgm:t>
    </dgm:pt>
    <dgm:pt modelId="{4ED4B429-D69B-4E29-86EB-BF74F4C55F90}" type="sibTrans" cxnId="{D1A92525-AB87-476B-B9E5-5C71A542AA99}">
      <dgm:prSet/>
      <dgm:spPr/>
      <dgm:t>
        <a:bodyPr/>
        <a:lstStyle/>
        <a:p>
          <a:endParaRPr lang="es-MX"/>
        </a:p>
      </dgm:t>
    </dgm:pt>
    <dgm:pt modelId="{5EF68FB7-8537-48B8-BC73-75BC2B766E45}">
      <dgm:prSet/>
      <dgm:spPr/>
      <dgm:t>
        <a:bodyPr/>
        <a:lstStyle/>
        <a:p>
          <a:pPr rtl="0"/>
          <a:r>
            <a:rPr lang="es-MX" smtClean="0"/>
            <a:t>¿Tiene el informe anual el mismo tono de voz que los comunicados de prensa a la comunidad financiera? </a:t>
          </a:r>
          <a:endParaRPr lang="es-MX"/>
        </a:p>
      </dgm:t>
    </dgm:pt>
    <dgm:pt modelId="{1C9073DC-834D-4888-94CB-37E68F4979DC}" type="parTrans" cxnId="{E012F64E-6FD5-4AF1-88BA-76CDAE712B37}">
      <dgm:prSet/>
      <dgm:spPr/>
      <dgm:t>
        <a:bodyPr/>
        <a:lstStyle/>
        <a:p>
          <a:endParaRPr lang="es-MX"/>
        </a:p>
      </dgm:t>
    </dgm:pt>
    <dgm:pt modelId="{F406E957-3F6D-41AB-B4E4-B4D86D24EBF3}" type="sibTrans" cxnId="{E012F64E-6FD5-4AF1-88BA-76CDAE712B37}">
      <dgm:prSet/>
      <dgm:spPr/>
      <dgm:t>
        <a:bodyPr/>
        <a:lstStyle/>
        <a:p>
          <a:endParaRPr lang="es-MX"/>
        </a:p>
      </dgm:t>
    </dgm:pt>
    <dgm:pt modelId="{476414B3-365C-4B9F-9E16-C9EAE664F011}">
      <dgm:prSet/>
      <dgm:spPr/>
      <dgm:t>
        <a:bodyPr/>
        <a:lstStyle/>
        <a:p>
          <a:pPr rtl="0"/>
          <a:r>
            <a:rPr lang="es-MX" smtClean="0"/>
            <a:t>¿La publicidad comercial suena como si viniera de la misma compañía que les está hablando a los mayoristas y corredores en las cartas de negociación?</a:t>
          </a:r>
          <a:r>
            <a:rPr lang="es-ES_tradnl" smtClean="0"/>
            <a:t> </a:t>
          </a:r>
          <a:endParaRPr lang="es-MX"/>
        </a:p>
      </dgm:t>
    </dgm:pt>
    <dgm:pt modelId="{643E25C6-F191-4362-B0CA-DEE6E0051BAF}" type="parTrans" cxnId="{D401C849-4224-47CA-AB35-3C2F2D51F8FB}">
      <dgm:prSet/>
      <dgm:spPr/>
      <dgm:t>
        <a:bodyPr/>
        <a:lstStyle/>
        <a:p>
          <a:endParaRPr lang="es-MX"/>
        </a:p>
      </dgm:t>
    </dgm:pt>
    <dgm:pt modelId="{AB5AE0B7-5356-4454-AF93-BCB7C34B4653}" type="sibTrans" cxnId="{D401C849-4224-47CA-AB35-3C2F2D51F8FB}">
      <dgm:prSet/>
      <dgm:spPr/>
      <dgm:t>
        <a:bodyPr/>
        <a:lstStyle/>
        <a:p>
          <a:endParaRPr lang="es-MX"/>
        </a:p>
      </dgm:t>
    </dgm:pt>
    <dgm:pt modelId="{B0E39E4D-BDDD-47FD-8267-BA1C4CEFAE2B}" type="pres">
      <dgm:prSet presAssocID="{3F46E3C8-0D62-402B-A387-878531D82F02}" presName="Name0" presStyleCnt="0">
        <dgm:presLayoutVars>
          <dgm:chMax val="7"/>
          <dgm:dir/>
          <dgm:animLvl val="lvl"/>
          <dgm:resizeHandles val="exact"/>
        </dgm:presLayoutVars>
      </dgm:prSet>
      <dgm:spPr/>
      <dgm:t>
        <a:bodyPr/>
        <a:lstStyle/>
        <a:p>
          <a:endParaRPr lang="es-MX"/>
        </a:p>
      </dgm:t>
    </dgm:pt>
    <dgm:pt modelId="{5B8F1059-CD10-43F7-8E96-FC45A9821329}" type="pres">
      <dgm:prSet presAssocID="{BB5A6284-819D-434F-ACB1-817C01FF9384}" presName="circle1" presStyleLbl="node1" presStyleIdx="0" presStyleCnt="4"/>
      <dgm:spPr/>
    </dgm:pt>
    <dgm:pt modelId="{D452AEE0-FE3C-4D07-8E47-EF5BCE5146F9}" type="pres">
      <dgm:prSet presAssocID="{BB5A6284-819D-434F-ACB1-817C01FF9384}" presName="space" presStyleCnt="0"/>
      <dgm:spPr/>
    </dgm:pt>
    <dgm:pt modelId="{7D2EC952-9DA0-404D-9EDD-05D0B9698A34}" type="pres">
      <dgm:prSet presAssocID="{BB5A6284-819D-434F-ACB1-817C01FF9384}" presName="rect1" presStyleLbl="alignAcc1" presStyleIdx="0" presStyleCnt="4"/>
      <dgm:spPr/>
      <dgm:t>
        <a:bodyPr/>
        <a:lstStyle/>
        <a:p>
          <a:endParaRPr lang="es-MX"/>
        </a:p>
      </dgm:t>
    </dgm:pt>
    <dgm:pt modelId="{3B8FD518-1357-4FA6-8B4F-636AFD9284FB}" type="pres">
      <dgm:prSet presAssocID="{6175835B-D0C5-409E-99B7-470F20A7C95B}" presName="vertSpace2" presStyleLbl="node1" presStyleIdx="0" presStyleCnt="4"/>
      <dgm:spPr/>
    </dgm:pt>
    <dgm:pt modelId="{9A52DE70-15AC-453B-AA62-9781B15BFC91}" type="pres">
      <dgm:prSet presAssocID="{6175835B-D0C5-409E-99B7-470F20A7C95B}" presName="circle2" presStyleLbl="node1" presStyleIdx="1" presStyleCnt="4"/>
      <dgm:spPr/>
    </dgm:pt>
    <dgm:pt modelId="{884676E1-A44C-4CE6-A6B4-76AB27BCB8AA}" type="pres">
      <dgm:prSet presAssocID="{6175835B-D0C5-409E-99B7-470F20A7C95B}" presName="rect2" presStyleLbl="alignAcc1" presStyleIdx="1" presStyleCnt="4"/>
      <dgm:spPr/>
      <dgm:t>
        <a:bodyPr/>
        <a:lstStyle/>
        <a:p>
          <a:endParaRPr lang="es-MX"/>
        </a:p>
      </dgm:t>
    </dgm:pt>
    <dgm:pt modelId="{1B6A1B57-48E4-42FB-B85D-4F4FAC55876F}" type="pres">
      <dgm:prSet presAssocID="{5EF68FB7-8537-48B8-BC73-75BC2B766E45}" presName="vertSpace3" presStyleLbl="node1" presStyleIdx="1" presStyleCnt="4"/>
      <dgm:spPr/>
    </dgm:pt>
    <dgm:pt modelId="{717B8A45-8A54-41BA-863E-5CA6916DC61A}" type="pres">
      <dgm:prSet presAssocID="{5EF68FB7-8537-48B8-BC73-75BC2B766E45}" presName="circle3" presStyleLbl="node1" presStyleIdx="2" presStyleCnt="4"/>
      <dgm:spPr/>
    </dgm:pt>
    <dgm:pt modelId="{BC5CCC4B-E69D-4688-98ED-F02A75A38944}" type="pres">
      <dgm:prSet presAssocID="{5EF68FB7-8537-48B8-BC73-75BC2B766E45}" presName="rect3" presStyleLbl="alignAcc1" presStyleIdx="2" presStyleCnt="4"/>
      <dgm:spPr/>
      <dgm:t>
        <a:bodyPr/>
        <a:lstStyle/>
        <a:p>
          <a:endParaRPr lang="es-MX"/>
        </a:p>
      </dgm:t>
    </dgm:pt>
    <dgm:pt modelId="{07C66576-2B5E-4746-A26E-FE333572018C}" type="pres">
      <dgm:prSet presAssocID="{476414B3-365C-4B9F-9E16-C9EAE664F011}" presName="vertSpace4" presStyleLbl="node1" presStyleIdx="2" presStyleCnt="4"/>
      <dgm:spPr/>
    </dgm:pt>
    <dgm:pt modelId="{4F3E0832-458A-40C6-9B1B-A5CE85E36B74}" type="pres">
      <dgm:prSet presAssocID="{476414B3-365C-4B9F-9E16-C9EAE664F011}" presName="circle4" presStyleLbl="node1" presStyleIdx="3" presStyleCnt="4"/>
      <dgm:spPr/>
    </dgm:pt>
    <dgm:pt modelId="{2DE45384-0644-4B02-9194-8A2912CF9FEF}" type="pres">
      <dgm:prSet presAssocID="{476414B3-365C-4B9F-9E16-C9EAE664F011}" presName="rect4" presStyleLbl="alignAcc1" presStyleIdx="3" presStyleCnt="4"/>
      <dgm:spPr/>
      <dgm:t>
        <a:bodyPr/>
        <a:lstStyle/>
        <a:p>
          <a:endParaRPr lang="es-MX"/>
        </a:p>
      </dgm:t>
    </dgm:pt>
    <dgm:pt modelId="{972EBEF8-4960-4146-8618-04E726D59525}" type="pres">
      <dgm:prSet presAssocID="{BB5A6284-819D-434F-ACB1-817C01FF9384}" presName="rect1ParTxNoCh" presStyleLbl="alignAcc1" presStyleIdx="3" presStyleCnt="4">
        <dgm:presLayoutVars>
          <dgm:chMax val="1"/>
          <dgm:bulletEnabled val="1"/>
        </dgm:presLayoutVars>
      </dgm:prSet>
      <dgm:spPr/>
      <dgm:t>
        <a:bodyPr/>
        <a:lstStyle/>
        <a:p>
          <a:endParaRPr lang="es-MX"/>
        </a:p>
      </dgm:t>
    </dgm:pt>
    <dgm:pt modelId="{D8B03DA8-D175-42E2-82B4-075F28CEE3DE}" type="pres">
      <dgm:prSet presAssocID="{6175835B-D0C5-409E-99B7-470F20A7C95B}" presName="rect2ParTxNoCh" presStyleLbl="alignAcc1" presStyleIdx="3" presStyleCnt="4">
        <dgm:presLayoutVars>
          <dgm:chMax val="1"/>
          <dgm:bulletEnabled val="1"/>
        </dgm:presLayoutVars>
      </dgm:prSet>
      <dgm:spPr/>
      <dgm:t>
        <a:bodyPr/>
        <a:lstStyle/>
        <a:p>
          <a:endParaRPr lang="es-MX"/>
        </a:p>
      </dgm:t>
    </dgm:pt>
    <dgm:pt modelId="{D0E0D3C1-7FC5-46CB-8431-F482169DBF44}" type="pres">
      <dgm:prSet presAssocID="{5EF68FB7-8537-48B8-BC73-75BC2B766E45}" presName="rect3ParTxNoCh" presStyleLbl="alignAcc1" presStyleIdx="3" presStyleCnt="4">
        <dgm:presLayoutVars>
          <dgm:chMax val="1"/>
          <dgm:bulletEnabled val="1"/>
        </dgm:presLayoutVars>
      </dgm:prSet>
      <dgm:spPr/>
      <dgm:t>
        <a:bodyPr/>
        <a:lstStyle/>
        <a:p>
          <a:endParaRPr lang="es-MX"/>
        </a:p>
      </dgm:t>
    </dgm:pt>
    <dgm:pt modelId="{A9D24F23-BD64-44A2-BC79-F18A02190F44}" type="pres">
      <dgm:prSet presAssocID="{476414B3-365C-4B9F-9E16-C9EAE664F011}" presName="rect4ParTxNoCh" presStyleLbl="alignAcc1" presStyleIdx="3" presStyleCnt="4">
        <dgm:presLayoutVars>
          <dgm:chMax val="1"/>
          <dgm:bulletEnabled val="1"/>
        </dgm:presLayoutVars>
      </dgm:prSet>
      <dgm:spPr/>
      <dgm:t>
        <a:bodyPr/>
        <a:lstStyle/>
        <a:p>
          <a:endParaRPr lang="es-MX"/>
        </a:p>
      </dgm:t>
    </dgm:pt>
  </dgm:ptLst>
  <dgm:cxnLst>
    <dgm:cxn modelId="{62F163BF-AC80-4562-A45C-9CE10A06E369}" type="presOf" srcId="{5EF68FB7-8537-48B8-BC73-75BC2B766E45}" destId="{D0E0D3C1-7FC5-46CB-8431-F482169DBF44}" srcOrd="1" destOrd="0" presId="urn:microsoft.com/office/officeart/2005/8/layout/target3"/>
    <dgm:cxn modelId="{D401C849-4224-47CA-AB35-3C2F2D51F8FB}" srcId="{3F46E3C8-0D62-402B-A387-878531D82F02}" destId="{476414B3-365C-4B9F-9E16-C9EAE664F011}" srcOrd="3" destOrd="0" parTransId="{643E25C6-F191-4362-B0CA-DEE6E0051BAF}" sibTransId="{AB5AE0B7-5356-4454-AF93-BCB7C34B4653}"/>
    <dgm:cxn modelId="{3537EC4D-1BFD-4592-A5A1-8BB3AE777D88}" type="presOf" srcId="{6175835B-D0C5-409E-99B7-470F20A7C95B}" destId="{884676E1-A44C-4CE6-A6B4-76AB27BCB8AA}" srcOrd="0" destOrd="0" presId="urn:microsoft.com/office/officeart/2005/8/layout/target3"/>
    <dgm:cxn modelId="{B6FA6A1D-6F2A-4CA9-9B57-1B14E2532A56}" type="presOf" srcId="{476414B3-365C-4B9F-9E16-C9EAE664F011}" destId="{A9D24F23-BD64-44A2-BC79-F18A02190F44}" srcOrd="1" destOrd="0" presId="urn:microsoft.com/office/officeart/2005/8/layout/target3"/>
    <dgm:cxn modelId="{CFFA7046-F657-44B7-AA29-A9FAB6380D2C}" type="presOf" srcId="{BB5A6284-819D-434F-ACB1-817C01FF9384}" destId="{972EBEF8-4960-4146-8618-04E726D59525}" srcOrd="1" destOrd="0" presId="urn:microsoft.com/office/officeart/2005/8/layout/target3"/>
    <dgm:cxn modelId="{E012F64E-6FD5-4AF1-88BA-76CDAE712B37}" srcId="{3F46E3C8-0D62-402B-A387-878531D82F02}" destId="{5EF68FB7-8537-48B8-BC73-75BC2B766E45}" srcOrd="2" destOrd="0" parTransId="{1C9073DC-834D-4888-94CB-37E68F4979DC}" sibTransId="{F406E957-3F6D-41AB-B4E4-B4D86D24EBF3}"/>
    <dgm:cxn modelId="{EDE318C1-A4D6-43C2-8486-EA592C74DC74}" type="presOf" srcId="{5EF68FB7-8537-48B8-BC73-75BC2B766E45}" destId="{BC5CCC4B-E69D-4688-98ED-F02A75A38944}" srcOrd="0" destOrd="0" presId="urn:microsoft.com/office/officeart/2005/8/layout/target3"/>
    <dgm:cxn modelId="{37B946A6-0602-40F0-9276-984B32037B05}" srcId="{3F46E3C8-0D62-402B-A387-878531D82F02}" destId="{BB5A6284-819D-434F-ACB1-817C01FF9384}" srcOrd="0" destOrd="0" parTransId="{94EB4DA7-CB05-4325-B3A9-CABEA1395052}" sibTransId="{0CB7E7B0-7B27-4126-A1FD-4071B6CFC298}"/>
    <dgm:cxn modelId="{FB48D597-B431-4CB6-B19D-A870F89B7719}" type="presOf" srcId="{476414B3-365C-4B9F-9E16-C9EAE664F011}" destId="{2DE45384-0644-4B02-9194-8A2912CF9FEF}" srcOrd="0" destOrd="0" presId="urn:microsoft.com/office/officeart/2005/8/layout/target3"/>
    <dgm:cxn modelId="{4F80C3F1-2DE9-4372-B990-2918FC8884B5}" type="presOf" srcId="{6175835B-D0C5-409E-99B7-470F20A7C95B}" destId="{D8B03DA8-D175-42E2-82B4-075F28CEE3DE}" srcOrd="1" destOrd="0" presId="urn:microsoft.com/office/officeart/2005/8/layout/target3"/>
    <dgm:cxn modelId="{0A685782-D9B2-4FF6-B02C-DEB2A5493C84}" type="presOf" srcId="{3F46E3C8-0D62-402B-A387-878531D82F02}" destId="{B0E39E4D-BDDD-47FD-8267-BA1C4CEFAE2B}" srcOrd="0" destOrd="0" presId="urn:microsoft.com/office/officeart/2005/8/layout/target3"/>
    <dgm:cxn modelId="{008E7353-8333-4DDC-87CA-6C02B1C0ED54}" type="presOf" srcId="{BB5A6284-819D-434F-ACB1-817C01FF9384}" destId="{7D2EC952-9DA0-404D-9EDD-05D0B9698A34}" srcOrd="0" destOrd="0" presId="urn:microsoft.com/office/officeart/2005/8/layout/target3"/>
    <dgm:cxn modelId="{D1A92525-AB87-476B-B9E5-5C71A542AA99}" srcId="{3F46E3C8-0D62-402B-A387-878531D82F02}" destId="{6175835B-D0C5-409E-99B7-470F20A7C95B}" srcOrd="1" destOrd="0" parTransId="{7ED5A6DE-B829-492C-86D7-BD228723AEF4}" sibTransId="{4ED4B429-D69B-4E29-86EB-BF74F4C55F90}"/>
    <dgm:cxn modelId="{3ABE93EC-5550-4420-BF08-A06E9F52E39E}" type="presParOf" srcId="{B0E39E4D-BDDD-47FD-8267-BA1C4CEFAE2B}" destId="{5B8F1059-CD10-43F7-8E96-FC45A9821329}" srcOrd="0" destOrd="0" presId="urn:microsoft.com/office/officeart/2005/8/layout/target3"/>
    <dgm:cxn modelId="{2EAC7EFA-F8A3-4FA6-97F2-BFFB0AA01064}" type="presParOf" srcId="{B0E39E4D-BDDD-47FD-8267-BA1C4CEFAE2B}" destId="{D452AEE0-FE3C-4D07-8E47-EF5BCE5146F9}" srcOrd="1" destOrd="0" presId="urn:microsoft.com/office/officeart/2005/8/layout/target3"/>
    <dgm:cxn modelId="{69D2D633-E06A-44C1-A3A1-2F6383F36B7E}" type="presParOf" srcId="{B0E39E4D-BDDD-47FD-8267-BA1C4CEFAE2B}" destId="{7D2EC952-9DA0-404D-9EDD-05D0B9698A34}" srcOrd="2" destOrd="0" presId="urn:microsoft.com/office/officeart/2005/8/layout/target3"/>
    <dgm:cxn modelId="{3AC6C5C3-D925-4B38-A44A-58E196CB504B}" type="presParOf" srcId="{B0E39E4D-BDDD-47FD-8267-BA1C4CEFAE2B}" destId="{3B8FD518-1357-4FA6-8B4F-636AFD9284FB}" srcOrd="3" destOrd="0" presId="urn:microsoft.com/office/officeart/2005/8/layout/target3"/>
    <dgm:cxn modelId="{77CEF83B-6C56-4591-A1DB-94F366943607}" type="presParOf" srcId="{B0E39E4D-BDDD-47FD-8267-BA1C4CEFAE2B}" destId="{9A52DE70-15AC-453B-AA62-9781B15BFC91}" srcOrd="4" destOrd="0" presId="urn:microsoft.com/office/officeart/2005/8/layout/target3"/>
    <dgm:cxn modelId="{5EDFCF81-2129-41E4-9DA5-357A74027E68}" type="presParOf" srcId="{B0E39E4D-BDDD-47FD-8267-BA1C4CEFAE2B}" destId="{884676E1-A44C-4CE6-A6B4-76AB27BCB8AA}" srcOrd="5" destOrd="0" presId="urn:microsoft.com/office/officeart/2005/8/layout/target3"/>
    <dgm:cxn modelId="{70A72B9F-C319-4465-8793-C825445FB4FD}" type="presParOf" srcId="{B0E39E4D-BDDD-47FD-8267-BA1C4CEFAE2B}" destId="{1B6A1B57-48E4-42FB-B85D-4F4FAC55876F}" srcOrd="6" destOrd="0" presId="urn:microsoft.com/office/officeart/2005/8/layout/target3"/>
    <dgm:cxn modelId="{FC746488-9D82-458B-B868-5BD1A43C6B2B}" type="presParOf" srcId="{B0E39E4D-BDDD-47FD-8267-BA1C4CEFAE2B}" destId="{717B8A45-8A54-41BA-863E-5CA6916DC61A}" srcOrd="7" destOrd="0" presId="urn:microsoft.com/office/officeart/2005/8/layout/target3"/>
    <dgm:cxn modelId="{FDA6BC85-C51B-4427-9B2F-1F17FE5DBC55}" type="presParOf" srcId="{B0E39E4D-BDDD-47FD-8267-BA1C4CEFAE2B}" destId="{BC5CCC4B-E69D-4688-98ED-F02A75A38944}" srcOrd="8" destOrd="0" presId="urn:microsoft.com/office/officeart/2005/8/layout/target3"/>
    <dgm:cxn modelId="{1BC399EF-3D6F-4C98-82F7-0A49443C3511}" type="presParOf" srcId="{B0E39E4D-BDDD-47FD-8267-BA1C4CEFAE2B}" destId="{07C66576-2B5E-4746-A26E-FE333572018C}" srcOrd="9" destOrd="0" presId="urn:microsoft.com/office/officeart/2005/8/layout/target3"/>
    <dgm:cxn modelId="{81C6A0F7-69D4-4F84-9121-2C54F603C451}" type="presParOf" srcId="{B0E39E4D-BDDD-47FD-8267-BA1C4CEFAE2B}" destId="{4F3E0832-458A-40C6-9B1B-A5CE85E36B74}" srcOrd="10" destOrd="0" presId="urn:microsoft.com/office/officeart/2005/8/layout/target3"/>
    <dgm:cxn modelId="{3C9E40DF-B4FD-45A4-9263-D1FB1C2835A9}" type="presParOf" srcId="{B0E39E4D-BDDD-47FD-8267-BA1C4CEFAE2B}" destId="{2DE45384-0644-4B02-9194-8A2912CF9FEF}" srcOrd="11" destOrd="0" presId="urn:microsoft.com/office/officeart/2005/8/layout/target3"/>
    <dgm:cxn modelId="{FFA178CD-8E02-461E-A5AD-70BF7473FD4B}" type="presParOf" srcId="{B0E39E4D-BDDD-47FD-8267-BA1C4CEFAE2B}" destId="{972EBEF8-4960-4146-8618-04E726D59525}" srcOrd="12" destOrd="0" presId="urn:microsoft.com/office/officeart/2005/8/layout/target3"/>
    <dgm:cxn modelId="{84D507EA-E42D-45C5-8F40-F89C535AE464}" type="presParOf" srcId="{B0E39E4D-BDDD-47FD-8267-BA1C4CEFAE2B}" destId="{D8B03DA8-D175-42E2-82B4-075F28CEE3DE}" srcOrd="13" destOrd="0" presId="urn:microsoft.com/office/officeart/2005/8/layout/target3"/>
    <dgm:cxn modelId="{742C1EAA-C296-4132-92AA-E7959CCA6BF0}" type="presParOf" srcId="{B0E39E4D-BDDD-47FD-8267-BA1C4CEFAE2B}" destId="{D0E0D3C1-7FC5-46CB-8431-F482169DBF44}" srcOrd="14" destOrd="0" presId="urn:microsoft.com/office/officeart/2005/8/layout/target3"/>
    <dgm:cxn modelId="{0A8E5018-487F-40C5-98EF-2A45BCC7FF86}" type="presParOf" srcId="{B0E39E4D-BDDD-47FD-8267-BA1C4CEFAE2B}" destId="{A9D24F23-BD64-44A2-BC79-F18A02190F44}"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0675AC-A846-40F8-9056-D11CB42A708C}"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s-MX"/>
        </a:p>
      </dgm:t>
    </dgm:pt>
    <dgm:pt modelId="{AC6F0D10-8F81-450E-9B79-2A4D331BCB52}">
      <dgm:prSet/>
      <dgm:spPr/>
      <dgm:t>
        <a:bodyPr/>
        <a:lstStyle/>
        <a:p>
          <a:pPr rtl="0"/>
          <a:r>
            <a:rPr lang="es-ES_tradnl" smtClean="0"/>
            <a:t>La publicidad: Se orienta a las cualidades de identidad comercial de la empresa. </a:t>
          </a:r>
          <a:endParaRPr lang="es-MX"/>
        </a:p>
      </dgm:t>
    </dgm:pt>
    <dgm:pt modelId="{0FE868E1-7243-47AB-BFF0-36F1716B5019}" type="parTrans" cxnId="{DA663375-3708-4369-982A-E4BB4367E321}">
      <dgm:prSet/>
      <dgm:spPr/>
      <dgm:t>
        <a:bodyPr/>
        <a:lstStyle/>
        <a:p>
          <a:endParaRPr lang="es-MX"/>
        </a:p>
      </dgm:t>
    </dgm:pt>
    <dgm:pt modelId="{EF9473BA-536E-4457-B967-B4572ABD6342}" type="sibTrans" cxnId="{DA663375-3708-4369-982A-E4BB4367E321}">
      <dgm:prSet/>
      <dgm:spPr/>
      <dgm:t>
        <a:bodyPr/>
        <a:lstStyle/>
        <a:p>
          <a:endParaRPr lang="es-MX"/>
        </a:p>
      </dgm:t>
    </dgm:pt>
    <dgm:pt modelId="{E8514E96-3472-4FA9-B2B2-45476EA1D644}">
      <dgm:prSet/>
      <dgm:spPr/>
      <dgm:t>
        <a:bodyPr/>
        <a:lstStyle/>
        <a:p>
          <a:pPr rtl="0"/>
          <a:r>
            <a:rPr lang="es-ES_tradnl" smtClean="0"/>
            <a:t>Las relaciones públicas se enfocan al público en general.</a:t>
          </a:r>
          <a:endParaRPr lang="es-MX"/>
        </a:p>
      </dgm:t>
    </dgm:pt>
    <dgm:pt modelId="{76851091-E1F5-45A5-B2FE-732FADFA93B6}" type="parTrans" cxnId="{FF2F1419-86DF-43F8-AEDD-D3634447462B}">
      <dgm:prSet/>
      <dgm:spPr/>
      <dgm:t>
        <a:bodyPr/>
        <a:lstStyle/>
        <a:p>
          <a:endParaRPr lang="es-MX"/>
        </a:p>
      </dgm:t>
    </dgm:pt>
    <dgm:pt modelId="{C9720519-6FDC-4D69-B299-22C8B1682580}" type="sibTrans" cxnId="{FF2F1419-86DF-43F8-AEDD-D3634447462B}">
      <dgm:prSet/>
      <dgm:spPr/>
      <dgm:t>
        <a:bodyPr/>
        <a:lstStyle/>
        <a:p>
          <a:endParaRPr lang="es-MX"/>
        </a:p>
      </dgm:t>
    </dgm:pt>
    <dgm:pt modelId="{9345F36E-4627-408C-93FE-FA3BC05A3BB9}">
      <dgm:prSet/>
      <dgm:spPr/>
      <dgm:t>
        <a:bodyPr/>
        <a:lstStyle/>
        <a:p>
          <a:pPr rtl="0"/>
          <a:r>
            <a:rPr lang="es-ES_tradnl" smtClean="0"/>
            <a:t>La información comercial, se basa en las relaciones directas de la empresa con sus clientes y proveedores.</a:t>
          </a:r>
          <a:endParaRPr lang="es-MX"/>
        </a:p>
      </dgm:t>
    </dgm:pt>
    <dgm:pt modelId="{50316080-C3E2-4B26-8BA7-75F368ED3ED2}" type="parTrans" cxnId="{7FA30C22-E0F1-4C8D-A8FF-AEB2EE446C70}">
      <dgm:prSet/>
      <dgm:spPr/>
      <dgm:t>
        <a:bodyPr/>
        <a:lstStyle/>
        <a:p>
          <a:endParaRPr lang="es-MX"/>
        </a:p>
      </dgm:t>
    </dgm:pt>
    <dgm:pt modelId="{4D9105C4-92D5-4FB7-9FBD-2EC497C790DC}" type="sibTrans" cxnId="{7FA30C22-E0F1-4C8D-A8FF-AEB2EE446C70}">
      <dgm:prSet/>
      <dgm:spPr/>
      <dgm:t>
        <a:bodyPr/>
        <a:lstStyle/>
        <a:p>
          <a:endParaRPr lang="es-MX"/>
        </a:p>
      </dgm:t>
    </dgm:pt>
    <dgm:pt modelId="{CCB4198E-7E14-4FB3-A437-D3FDC4A83041}" type="pres">
      <dgm:prSet presAssocID="{D20675AC-A846-40F8-9056-D11CB42A708C}" presName="Name0" presStyleCnt="0">
        <dgm:presLayoutVars>
          <dgm:chPref val="3"/>
          <dgm:dir/>
          <dgm:animLvl val="lvl"/>
          <dgm:resizeHandles/>
        </dgm:presLayoutVars>
      </dgm:prSet>
      <dgm:spPr/>
      <dgm:t>
        <a:bodyPr/>
        <a:lstStyle/>
        <a:p>
          <a:endParaRPr lang="es-MX"/>
        </a:p>
      </dgm:t>
    </dgm:pt>
    <dgm:pt modelId="{DFB3D917-D2D9-4BD0-BCD5-3B8637549765}" type="pres">
      <dgm:prSet presAssocID="{AC6F0D10-8F81-450E-9B79-2A4D331BCB52}" presName="horFlow" presStyleCnt="0"/>
      <dgm:spPr/>
    </dgm:pt>
    <dgm:pt modelId="{5C25E939-BC0C-40DE-B291-8BEEFBAC1C02}" type="pres">
      <dgm:prSet presAssocID="{AC6F0D10-8F81-450E-9B79-2A4D331BCB52}" presName="bigChev" presStyleLbl="node1" presStyleIdx="0" presStyleCnt="3"/>
      <dgm:spPr/>
      <dgm:t>
        <a:bodyPr/>
        <a:lstStyle/>
        <a:p>
          <a:endParaRPr lang="es-MX"/>
        </a:p>
      </dgm:t>
    </dgm:pt>
    <dgm:pt modelId="{98BF8B22-8A26-4BAE-B198-0171A098E125}" type="pres">
      <dgm:prSet presAssocID="{AC6F0D10-8F81-450E-9B79-2A4D331BCB52}" presName="vSp" presStyleCnt="0"/>
      <dgm:spPr/>
    </dgm:pt>
    <dgm:pt modelId="{B2C6B697-5444-4E96-9E3E-138546F04DEC}" type="pres">
      <dgm:prSet presAssocID="{E8514E96-3472-4FA9-B2B2-45476EA1D644}" presName="horFlow" presStyleCnt="0"/>
      <dgm:spPr/>
    </dgm:pt>
    <dgm:pt modelId="{C7E57D6F-43CB-4D71-9129-9D8003F089C8}" type="pres">
      <dgm:prSet presAssocID="{E8514E96-3472-4FA9-B2B2-45476EA1D644}" presName="bigChev" presStyleLbl="node1" presStyleIdx="1" presStyleCnt="3"/>
      <dgm:spPr/>
      <dgm:t>
        <a:bodyPr/>
        <a:lstStyle/>
        <a:p>
          <a:endParaRPr lang="es-MX"/>
        </a:p>
      </dgm:t>
    </dgm:pt>
    <dgm:pt modelId="{522E545D-08F0-4433-BF7A-972F3A7ABE1B}" type="pres">
      <dgm:prSet presAssocID="{E8514E96-3472-4FA9-B2B2-45476EA1D644}" presName="vSp" presStyleCnt="0"/>
      <dgm:spPr/>
    </dgm:pt>
    <dgm:pt modelId="{8F0203E2-E7AD-4F15-8863-54C124686C31}" type="pres">
      <dgm:prSet presAssocID="{9345F36E-4627-408C-93FE-FA3BC05A3BB9}" presName="horFlow" presStyleCnt="0"/>
      <dgm:spPr/>
    </dgm:pt>
    <dgm:pt modelId="{8AC2E2B9-76DF-47AA-A2ED-11780D84533D}" type="pres">
      <dgm:prSet presAssocID="{9345F36E-4627-408C-93FE-FA3BC05A3BB9}" presName="bigChev" presStyleLbl="node1" presStyleIdx="2" presStyleCnt="3"/>
      <dgm:spPr/>
      <dgm:t>
        <a:bodyPr/>
        <a:lstStyle/>
        <a:p>
          <a:endParaRPr lang="es-MX"/>
        </a:p>
      </dgm:t>
    </dgm:pt>
  </dgm:ptLst>
  <dgm:cxnLst>
    <dgm:cxn modelId="{A14DD0DB-EC70-4216-B6E1-48E603486078}" type="presOf" srcId="{D20675AC-A846-40F8-9056-D11CB42A708C}" destId="{CCB4198E-7E14-4FB3-A437-D3FDC4A83041}" srcOrd="0" destOrd="0" presId="urn:microsoft.com/office/officeart/2005/8/layout/lProcess3"/>
    <dgm:cxn modelId="{7FA30C22-E0F1-4C8D-A8FF-AEB2EE446C70}" srcId="{D20675AC-A846-40F8-9056-D11CB42A708C}" destId="{9345F36E-4627-408C-93FE-FA3BC05A3BB9}" srcOrd="2" destOrd="0" parTransId="{50316080-C3E2-4B26-8BA7-75F368ED3ED2}" sibTransId="{4D9105C4-92D5-4FB7-9FBD-2EC497C790DC}"/>
    <dgm:cxn modelId="{F7DBD5AD-36BB-48DE-82B6-D7FB03DEB694}" type="presOf" srcId="{9345F36E-4627-408C-93FE-FA3BC05A3BB9}" destId="{8AC2E2B9-76DF-47AA-A2ED-11780D84533D}" srcOrd="0" destOrd="0" presId="urn:microsoft.com/office/officeart/2005/8/layout/lProcess3"/>
    <dgm:cxn modelId="{7733874F-7853-4E5A-880B-4B120A5BB6BF}" type="presOf" srcId="{AC6F0D10-8F81-450E-9B79-2A4D331BCB52}" destId="{5C25E939-BC0C-40DE-B291-8BEEFBAC1C02}" srcOrd="0" destOrd="0" presId="urn:microsoft.com/office/officeart/2005/8/layout/lProcess3"/>
    <dgm:cxn modelId="{DA663375-3708-4369-982A-E4BB4367E321}" srcId="{D20675AC-A846-40F8-9056-D11CB42A708C}" destId="{AC6F0D10-8F81-450E-9B79-2A4D331BCB52}" srcOrd="0" destOrd="0" parTransId="{0FE868E1-7243-47AB-BFF0-36F1716B5019}" sibTransId="{EF9473BA-536E-4457-B967-B4572ABD6342}"/>
    <dgm:cxn modelId="{E7DC1FAE-BE29-49AF-8A99-5F54CC1B69D0}" type="presOf" srcId="{E8514E96-3472-4FA9-B2B2-45476EA1D644}" destId="{C7E57D6F-43CB-4D71-9129-9D8003F089C8}" srcOrd="0" destOrd="0" presId="urn:microsoft.com/office/officeart/2005/8/layout/lProcess3"/>
    <dgm:cxn modelId="{FF2F1419-86DF-43F8-AEDD-D3634447462B}" srcId="{D20675AC-A846-40F8-9056-D11CB42A708C}" destId="{E8514E96-3472-4FA9-B2B2-45476EA1D644}" srcOrd="1" destOrd="0" parTransId="{76851091-E1F5-45A5-B2FE-732FADFA93B6}" sibTransId="{C9720519-6FDC-4D69-B299-22C8B1682580}"/>
    <dgm:cxn modelId="{D9FF1990-7DAD-46BD-96D1-DD7210962EA0}" type="presParOf" srcId="{CCB4198E-7E14-4FB3-A437-D3FDC4A83041}" destId="{DFB3D917-D2D9-4BD0-BCD5-3B8637549765}" srcOrd="0" destOrd="0" presId="urn:microsoft.com/office/officeart/2005/8/layout/lProcess3"/>
    <dgm:cxn modelId="{E965EEF0-CE1F-4391-9EC2-D9AD4227CF17}" type="presParOf" srcId="{DFB3D917-D2D9-4BD0-BCD5-3B8637549765}" destId="{5C25E939-BC0C-40DE-B291-8BEEFBAC1C02}" srcOrd="0" destOrd="0" presId="urn:microsoft.com/office/officeart/2005/8/layout/lProcess3"/>
    <dgm:cxn modelId="{23D2FA40-73B3-43BF-B4D5-7542779F23B8}" type="presParOf" srcId="{CCB4198E-7E14-4FB3-A437-D3FDC4A83041}" destId="{98BF8B22-8A26-4BAE-B198-0171A098E125}" srcOrd="1" destOrd="0" presId="urn:microsoft.com/office/officeart/2005/8/layout/lProcess3"/>
    <dgm:cxn modelId="{B08150BB-ADC6-493E-AFF7-A670514C0E00}" type="presParOf" srcId="{CCB4198E-7E14-4FB3-A437-D3FDC4A83041}" destId="{B2C6B697-5444-4E96-9E3E-138546F04DEC}" srcOrd="2" destOrd="0" presId="urn:microsoft.com/office/officeart/2005/8/layout/lProcess3"/>
    <dgm:cxn modelId="{5D65C6AE-D0EC-4539-A3FC-1ACF33886B0F}" type="presParOf" srcId="{B2C6B697-5444-4E96-9E3E-138546F04DEC}" destId="{C7E57D6F-43CB-4D71-9129-9D8003F089C8}" srcOrd="0" destOrd="0" presId="urn:microsoft.com/office/officeart/2005/8/layout/lProcess3"/>
    <dgm:cxn modelId="{A26F8093-BDED-46C1-9B53-EEB15E94B1C4}" type="presParOf" srcId="{CCB4198E-7E14-4FB3-A437-D3FDC4A83041}" destId="{522E545D-08F0-4433-BF7A-972F3A7ABE1B}" srcOrd="3" destOrd="0" presId="urn:microsoft.com/office/officeart/2005/8/layout/lProcess3"/>
    <dgm:cxn modelId="{B982622C-9846-40A7-A7DE-0FA2CA905D06}" type="presParOf" srcId="{CCB4198E-7E14-4FB3-A437-D3FDC4A83041}" destId="{8F0203E2-E7AD-4F15-8863-54C124686C31}" srcOrd="4" destOrd="0" presId="urn:microsoft.com/office/officeart/2005/8/layout/lProcess3"/>
    <dgm:cxn modelId="{EC02002C-1A86-4AC6-AD65-8526B5DAB474}" type="presParOf" srcId="{8F0203E2-E7AD-4F15-8863-54C124686C31}" destId="{8AC2E2B9-76DF-47AA-A2ED-11780D84533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DBCD3D-54F8-4691-9586-362C46427032}"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s-MX"/>
        </a:p>
      </dgm:t>
    </dgm:pt>
    <dgm:pt modelId="{A53E29D8-9051-4DF8-9F20-9C4AFDF83C1A}">
      <dgm:prSet/>
      <dgm:spPr/>
      <dgm:t>
        <a:bodyPr/>
        <a:lstStyle/>
        <a:p>
          <a:pPr rtl="0"/>
          <a:endParaRPr lang="es-MX"/>
        </a:p>
      </dgm:t>
    </dgm:pt>
    <dgm:pt modelId="{F2C32409-DCD2-459D-9735-D0CA63FFBD67}" type="parTrans" cxnId="{573F90A6-9B9A-44D3-B71B-ADFB77B9125B}">
      <dgm:prSet/>
      <dgm:spPr/>
      <dgm:t>
        <a:bodyPr/>
        <a:lstStyle/>
        <a:p>
          <a:endParaRPr lang="es-MX"/>
        </a:p>
      </dgm:t>
    </dgm:pt>
    <dgm:pt modelId="{7CD26DB6-8F99-4019-B7ED-44260C5A4AA2}" type="sibTrans" cxnId="{573F90A6-9B9A-44D3-B71B-ADFB77B9125B}">
      <dgm:prSet/>
      <dgm:spPr/>
      <dgm:t>
        <a:bodyPr/>
        <a:lstStyle/>
        <a:p>
          <a:endParaRPr lang="es-MX"/>
        </a:p>
      </dgm:t>
    </dgm:pt>
    <dgm:pt modelId="{076406D2-F913-4F76-9D73-9A3A0323E614}">
      <dgm:prSet/>
      <dgm:spPr/>
      <dgm:t>
        <a:bodyPr/>
        <a:lstStyle/>
        <a:p>
          <a:pPr rtl="0"/>
          <a:r>
            <a:rPr lang="es-MX" smtClean="0"/>
            <a:t>El problema consiste entonces en hallar los diferentes emisores que pueden comunicar dentro de la empresa. Aquí la única precaución es evitar que el consejo busque varios emisores dentro de la empresa y se convierta en una patente de curso para la anarquía de emisión. </a:t>
          </a:r>
          <a:endParaRPr lang="es-MX"/>
        </a:p>
      </dgm:t>
    </dgm:pt>
    <dgm:pt modelId="{62844420-A05E-4BED-849D-2BEE2AA391A5}" type="parTrans" cxnId="{A073CB3C-5BF6-453D-A281-E7FD0DA5238B}">
      <dgm:prSet/>
      <dgm:spPr/>
      <dgm:t>
        <a:bodyPr/>
        <a:lstStyle/>
        <a:p>
          <a:endParaRPr lang="es-MX"/>
        </a:p>
      </dgm:t>
    </dgm:pt>
    <dgm:pt modelId="{E95E3C12-A425-4D44-925F-7146FCEAC90F}" type="sibTrans" cxnId="{A073CB3C-5BF6-453D-A281-E7FD0DA5238B}">
      <dgm:prSet/>
      <dgm:spPr/>
      <dgm:t>
        <a:bodyPr/>
        <a:lstStyle/>
        <a:p>
          <a:endParaRPr lang="es-MX"/>
        </a:p>
      </dgm:t>
    </dgm:pt>
    <dgm:pt modelId="{23836EEC-EC99-417B-997C-926B31F5523D}" type="pres">
      <dgm:prSet presAssocID="{BADBCD3D-54F8-4691-9586-362C46427032}" presName="Name0" presStyleCnt="0">
        <dgm:presLayoutVars>
          <dgm:dir/>
          <dgm:resizeHandles val="exact"/>
        </dgm:presLayoutVars>
      </dgm:prSet>
      <dgm:spPr/>
      <dgm:t>
        <a:bodyPr/>
        <a:lstStyle/>
        <a:p>
          <a:endParaRPr lang="es-MX"/>
        </a:p>
      </dgm:t>
    </dgm:pt>
    <dgm:pt modelId="{8EACBE97-AC1A-4786-9BAF-279749C8A746}" type="pres">
      <dgm:prSet presAssocID="{BADBCD3D-54F8-4691-9586-362C46427032}" presName="fgShape" presStyleLbl="fgShp" presStyleIdx="0" presStyleCnt="1"/>
      <dgm:spPr/>
    </dgm:pt>
    <dgm:pt modelId="{3C9225BE-366A-40CF-96E6-2F6AB6C3ED9C}" type="pres">
      <dgm:prSet presAssocID="{BADBCD3D-54F8-4691-9586-362C46427032}" presName="linComp" presStyleCnt="0"/>
      <dgm:spPr/>
    </dgm:pt>
    <dgm:pt modelId="{8A4A3E7F-3DC4-4B8E-9773-B83FA143B35F}" type="pres">
      <dgm:prSet presAssocID="{A53E29D8-9051-4DF8-9F20-9C4AFDF83C1A}" presName="compNode" presStyleCnt="0"/>
      <dgm:spPr/>
    </dgm:pt>
    <dgm:pt modelId="{47EC03CE-B519-42BE-91F6-E56CF92433E4}" type="pres">
      <dgm:prSet presAssocID="{A53E29D8-9051-4DF8-9F20-9C4AFDF83C1A}" presName="bkgdShape" presStyleLbl="node1" presStyleIdx="0" presStyleCnt="1"/>
      <dgm:spPr/>
      <dgm:t>
        <a:bodyPr/>
        <a:lstStyle/>
        <a:p>
          <a:endParaRPr lang="es-MX"/>
        </a:p>
      </dgm:t>
    </dgm:pt>
    <dgm:pt modelId="{9EA675D0-8EB0-4F51-B026-D2AABEEEFBA9}" type="pres">
      <dgm:prSet presAssocID="{A53E29D8-9051-4DF8-9F20-9C4AFDF83C1A}" presName="nodeTx" presStyleLbl="node1" presStyleIdx="0" presStyleCnt="1">
        <dgm:presLayoutVars>
          <dgm:bulletEnabled val="1"/>
        </dgm:presLayoutVars>
      </dgm:prSet>
      <dgm:spPr/>
      <dgm:t>
        <a:bodyPr/>
        <a:lstStyle/>
        <a:p>
          <a:endParaRPr lang="es-MX"/>
        </a:p>
      </dgm:t>
    </dgm:pt>
    <dgm:pt modelId="{E6F9769D-50A6-4919-8B52-C788C89E4F21}" type="pres">
      <dgm:prSet presAssocID="{A53E29D8-9051-4DF8-9F20-9C4AFDF83C1A}" presName="invisiNode" presStyleLbl="node1" presStyleIdx="0" presStyleCnt="1"/>
      <dgm:spPr/>
    </dgm:pt>
    <dgm:pt modelId="{0666ADD8-1090-4ED6-AA6D-E1A27B5738C6}" type="pres">
      <dgm:prSet presAssocID="{A53E29D8-9051-4DF8-9F20-9C4AFDF83C1A}" presName="imagNode" presStyleLbl="fgImgPlace1" presStyleIdx="0" presStyleCnt="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pt>
  </dgm:ptLst>
  <dgm:cxnLst>
    <dgm:cxn modelId="{9D658670-6E4E-4119-862A-337F84BAF372}" type="presOf" srcId="{076406D2-F913-4F76-9D73-9A3A0323E614}" destId="{9EA675D0-8EB0-4F51-B026-D2AABEEEFBA9}" srcOrd="1" destOrd="1" presId="urn:microsoft.com/office/officeart/2005/8/layout/hList7"/>
    <dgm:cxn modelId="{573F90A6-9B9A-44D3-B71B-ADFB77B9125B}" srcId="{BADBCD3D-54F8-4691-9586-362C46427032}" destId="{A53E29D8-9051-4DF8-9F20-9C4AFDF83C1A}" srcOrd="0" destOrd="0" parTransId="{F2C32409-DCD2-459D-9735-D0CA63FFBD67}" sibTransId="{7CD26DB6-8F99-4019-B7ED-44260C5A4AA2}"/>
    <dgm:cxn modelId="{0C768833-CDFF-48BC-B9BE-AA976FE35942}" type="presOf" srcId="{A53E29D8-9051-4DF8-9F20-9C4AFDF83C1A}" destId="{47EC03CE-B519-42BE-91F6-E56CF92433E4}" srcOrd="0" destOrd="0" presId="urn:microsoft.com/office/officeart/2005/8/layout/hList7"/>
    <dgm:cxn modelId="{24EACDB6-6B3D-4EF2-B801-9DD4BBBF0179}" type="presOf" srcId="{076406D2-F913-4F76-9D73-9A3A0323E614}" destId="{47EC03CE-B519-42BE-91F6-E56CF92433E4}" srcOrd="0" destOrd="1" presId="urn:microsoft.com/office/officeart/2005/8/layout/hList7"/>
    <dgm:cxn modelId="{59326564-B3B2-4CEA-9145-11AD36C6D41D}" type="presOf" srcId="{BADBCD3D-54F8-4691-9586-362C46427032}" destId="{23836EEC-EC99-417B-997C-926B31F5523D}" srcOrd="0" destOrd="0" presId="urn:microsoft.com/office/officeart/2005/8/layout/hList7"/>
    <dgm:cxn modelId="{A073CB3C-5BF6-453D-A281-E7FD0DA5238B}" srcId="{A53E29D8-9051-4DF8-9F20-9C4AFDF83C1A}" destId="{076406D2-F913-4F76-9D73-9A3A0323E614}" srcOrd="0" destOrd="0" parTransId="{62844420-A05E-4BED-849D-2BEE2AA391A5}" sibTransId="{E95E3C12-A425-4D44-925F-7146FCEAC90F}"/>
    <dgm:cxn modelId="{97FD2847-ACD9-417F-971C-FEF5D611EC73}" type="presOf" srcId="{A53E29D8-9051-4DF8-9F20-9C4AFDF83C1A}" destId="{9EA675D0-8EB0-4F51-B026-D2AABEEEFBA9}" srcOrd="1" destOrd="0" presId="urn:microsoft.com/office/officeart/2005/8/layout/hList7"/>
    <dgm:cxn modelId="{883B0590-846A-40FF-982E-DEE7966FDEDA}" type="presParOf" srcId="{23836EEC-EC99-417B-997C-926B31F5523D}" destId="{8EACBE97-AC1A-4786-9BAF-279749C8A746}" srcOrd="0" destOrd="0" presId="urn:microsoft.com/office/officeart/2005/8/layout/hList7"/>
    <dgm:cxn modelId="{03F6DA9C-ABA4-45B0-8FE3-9C51E1F09D6A}" type="presParOf" srcId="{23836EEC-EC99-417B-997C-926B31F5523D}" destId="{3C9225BE-366A-40CF-96E6-2F6AB6C3ED9C}" srcOrd="1" destOrd="0" presId="urn:microsoft.com/office/officeart/2005/8/layout/hList7"/>
    <dgm:cxn modelId="{D095F92E-4C81-4543-98BA-A95AB57D9EFD}" type="presParOf" srcId="{3C9225BE-366A-40CF-96E6-2F6AB6C3ED9C}" destId="{8A4A3E7F-3DC4-4B8E-9773-B83FA143B35F}" srcOrd="0" destOrd="0" presId="urn:microsoft.com/office/officeart/2005/8/layout/hList7"/>
    <dgm:cxn modelId="{A7AEA192-61BD-4C89-B8EF-159CD894543A}" type="presParOf" srcId="{8A4A3E7F-3DC4-4B8E-9773-B83FA143B35F}" destId="{47EC03CE-B519-42BE-91F6-E56CF92433E4}" srcOrd="0" destOrd="0" presId="urn:microsoft.com/office/officeart/2005/8/layout/hList7"/>
    <dgm:cxn modelId="{27624A58-AA22-4980-BBC2-49DFEC7806C5}" type="presParOf" srcId="{8A4A3E7F-3DC4-4B8E-9773-B83FA143B35F}" destId="{9EA675D0-8EB0-4F51-B026-D2AABEEEFBA9}" srcOrd="1" destOrd="0" presId="urn:microsoft.com/office/officeart/2005/8/layout/hList7"/>
    <dgm:cxn modelId="{67AEB1AF-E029-4396-BC54-9F651C4E1844}" type="presParOf" srcId="{8A4A3E7F-3DC4-4B8E-9773-B83FA143B35F}" destId="{E6F9769D-50A6-4919-8B52-C788C89E4F21}" srcOrd="2" destOrd="0" presId="urn:microsoft.com/office/officeart/2005/8/layout/hList7"/>
    <dgm:cxn modelId="{02127420-37CF-4418-8CAF-D158225FE51E}" type="presParOf" srcId="{8A4A3E7F-3DC4-4B8E-9773-B83FA143B35F}" destId="{0666ADD8-1090-4ED6-AA6D-E1A27B5738C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FA8212-6C6F-4DC2-84A9-57ED8B2FC03E}"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s-MX"/>
        </a:p>
      </dgm:t>
    </dgm:pt>
    <dgm:pt modelId="{08FA154D-8235-46E6-B5C9-66CB20C841CC}">
      <dgm:prSet/>
      <dgm:spPr/>
      <dgm:t>
        <a:bodyPr/>
        <a:lstStyle/>
        <a:p>
          <a:pPr rtl="0"/>
          <a:endParaRPr lang="es-MX"/>
        </a:p>
      </dgm:t>
    </dgm:pt>
    <dgm:pt modelId="{9B5ECA7F-7D4C-4D5C-A6F4-EA91B50A7313}" type="parTrans" cxnId="{D2F53BCF-403D-4AB2-97A6-80AC38DBE33A}">
      <dgm:prSet/>
      <dgm:spPr/>
      <dgm:t>
        <a:bodyPr/>
        <a:lstStyle/>
        <a:p>
          <a:endParaRPr lang="es-MX"/>
        </a:p>
      </dgm:t>
    </dgm:pt>
    <dgm:pt modelId="{D71ABC68-1980-4AD1-A62F-0390E9610858}" type="sibTrans" cxnId="{D2F53BCF-403D-4AB2-97A6-80AC38DBE33A}">
      <dgm:prSet/>
      <dgm:spPr/>
      <dgm:t>
        <a:bodyPr/>
        <a:lstStyle/>
        <a:p>
          <a:endParaRPr lang="es-MX"/>
        </a:p>
      </dgm:t>
    </dgm:pt>
    <dgm:pt modelId="{0E3B8387-65CB-490D-A89A-0EABED2C0299}">
      <dgm:prSet/>
      <dgm:spPr/>
      <dgm:t>
        <a:bodyPr/>
        <a:lstStyle/>
        <a:p>
          <a:pPr rtl="0"/>
          <a:r>
            <a:rPr lang="es-MX" smtClean="0"/>
            <a:t>Es el contenido de la identidad de la empresa. El mensaje </a:t>
          </a:r>
          <a:r>
            <a:rPr lang="es-MX" i="1" smtClean="0"/>
            <a:t>es: </a:t>
          </a:r>
          <a:r>
            <a:rPr lang="es-MX" smtClean="0"/>
            <a:t>probablemente el centro de la comunicación.</a:t>
          </a:r>
          <a:r>
            <a:rPr lang="es-MX" i="1" smtClean="0"/>
            <a:t> Y</a:t>
          </a:r>
          <a:r>
            <a:rPr lang="es-MX" smtClean="0"/>
            <a:t>a que articula en torno a sí todo el proceso, de concurrencia de los demás elementos que intervienen: el emisor, el código, la red de transporte y el receptor. </a:t>
          </a:r>
          <a:endParaRPr lang="es-MX"/>
        </a:p>
      </dgm:t>
    </dgm:pt>
    <dgm:pt modelId="{2D8238B2-A31C-40A3-BF51-A74616E316BA}" type="parTrans" cxnId="{7627AC3A-1F1D-412E-9BC2-D6D7438DD960}">
      <dgm:prSet/>
      <dgm:spPr/>
      <dgm:t>
        <a:bodyPr/>
        <a:lstStyle/>
        <a:p>
          <a:endParaRPr lang="es-MX"/>
        </a:p>
      </dgm:t>
    </dgm:pt>
    <dgm:pt modelId="{A45C8DBB-6008-4CA2-AAE8-68D9F7FB7208}" type="sibTrans" cxnId="{7627AC3A-1F1D-412E-9BC2-D6D7438DD960}">
      <dgm:prSet/>
      <dgm:spPr/>
      <dgm:t>
        <a:bodyPr/>
        <a:lstStyle/>
        <a:p>
          <a:endParaRPr lang="es-MX"/>
        </a:p>
      </dgm:t>
    </dgm:pt>
    <dgm:pt modelId="{43169EB0-1182-434F-BA44-D5B5D831C930}" type="pres">
      <dgm:prSet presAssocID="{ADFA8212-6C6F-4DC2-84A9-57ED8B2FC03E}" presName="Name0" presStyleCnt="0">
        <dgm:presLayoutVars>
          <dgm:dir/>
          <dgm:resizeHandles val="exact"/>
        </dgm:presLayoutVars>
      </dgm:prSet>
      <dgm:spPr/>
      <dgm:t>
        <a:bodyPr/>
        <a:lstStyle/>
        <a:p>
          <a:endParaRPr lang="es-MX"/>
        </a:p>
      </dgm:t>
    </dgm:pt>
    <dgm:pt modelId="{01D46A8C-77B9-403A-942D-0F32D0AA7149}" type="pres">
      <dgm:prSet presAssocID="{ADFA8212-6C6F-4DC2-84A9-57ED8B2FC03E}" presName="fgShape" presStyleLbl="fgShp" presStyleIdx="0" presStyleCnt="1"/>
      <dgm:spPr/>
    </dgm:pt>
    <dgm:pt modelId="{72FF7EDC-FE99-40B9-A450-925BE7CC9868}" type="pres">
      <dgm:prSet presAssocID="{ADFA8212-6C6F-4DC2-84A9-57ED8B2FC03E}" presName="linComp" presStyleCnt="0"/>
      <dgm:spPr/>
    </dgm:pt>
    <dgm:pt modelId="{31FCCAE1-384C-4271-847E-D1AB81673881}" type="pres">
      <dgm:prSet presAssocID="{08FA154D-8235-46E6-B5C9-66CB20C841CC}" presName="compNode" presStyleCnt="0"/>
      <dgm:spPr/>
    </dgm:pt>
    <dgm:pt modelId="{FA55F073-6CE4-4106-8C20-35355A180878}" type="pres">
      <dgm:prSet presAssocID="{08FA154D-8235-46E6-B5C9-66CB20C841CC}" presName="bkgdShape" presStyleLbl="node1" presStyleIdx="0" presStyleCnt="1"/>
      <dgm:spPr/>
      <dgm:t>
        <a:bodyPr/>
        <a:lstStyle/>
        <a:p>
          <a:endParaRPr lang="es-MX"/>
        </a:p>
      </dgm:t>
    </dgm:pt>
    <dgm:pt modelId="{ADA36871-01B6-48FA-B850-E3395FEAD21F}" type="pres">
      <dgm:prSet presAssocID="{08FA154D-8235-46E6-B5C9-66CB20C841CC}" presName="nodeTx" presStyleLbl="node1" presStyleIdx="0" presStyleCnt="1">
        <dgm:presLayoutVars>
          <dgm:bulletEnabled val="1"/>
        </dgm:presLayoutVars>
      </dgm:prSet>
      <dgm:spPr/>
      <dgm:t>
        <a:bodyPr/>
        <a:lstStyle/>
        <a:p>
          <a:endParaRPr lang="es-MX"/>
        </a:p>
      </dgm:t>
    </dgm:pt>
    <dgm:pt modelId="{E8FECB0B-5ED4-450C-8BBA-D2222C138E64}" type="pres">
      <dgm:prSet presAssocID="{08FA154D-8235-46E6-B5C9-66CB20C841CC}" presName="invisiNode" presStyleLbl="node1" presStyleIdx="0" presStyleCnt="1"/>
      <dgm:spPr/>
    </dgm:pt>
    <dgm:pt modelId="{8B6DB732-CF7F-40AE-8CDF-439FC3D4E621}" type="pres">
      <dgm:prSet presAssocID="{08FA154D-8235-46E6-B5C9-66CB20C841CC}" presName="imagNode" presStyleLbl="fgImgPlace1" presStyleIdx="0" presStyleCnt="1" custLinFactNeighborY="-78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pt>
  </dgm:ptLst>
  <dgm:cxnLst>
    <dgm:cxn modelId="{7627AC3A-1F1D-412E-9BC2-D6D7438DD960}" srcId="{08FA154D-8235-46E6-B5C9-66CB20C841CC}" destId="{0E3B8387-65CB-490D-A89A-0EABED2C0299}" srcOrd="0" destOrd="0" parTransId="{2D8238B2-A31C-40A3-BF51-A74616E316BA}" sibTransId="{A45C8DBB-6008-4CA2-AAE8-68D9F7FB7208}"/>
    <dgm:cxn modelId="{94029DA0-5AAB-406D-9047-3CEB01A759D0}" type="presOf" srcId="{08FA154D-8235-46E6-B5C9-66CB20C841CC}" destId="{FA55F073-6CE4-4106-8C20-35355A180878}" srcOrd="0" destOrd="0" presId="urn:microsoft.com/office/officeart/2005/8/layout/hList7"/>
    <dgm:cxn modelId="{6B88416C-1A05-4D24-BCD2-807F74675D97}" type="presOf" srcId="{0E3B8387-65CB-490D-A89A-0EABED2C0299}" destId="{ADA36871-01B6-48FA-B850-E3395FEAD21F}" srcOrd="1" destOrd="1" presId="urn:microsoft.com/office/officeart/2005/8/layout/hList7"/>
    <dgm:cxn modelId="{4C43EAE5-A948-476A-9D78-0309A260730C}" type="presOf" srcId="{0E3B8387-65CB-490D-A89A-0EABED2C0299}" destId="{FA55F073-6CE4-4106-8C20-35355A180878}" srcOrd="0" destOrd="1" presId="urn:microsoft.com/office/officeart/2005/8/layout/hList7"/>
    <dgm:cxn modelId="{D2F53BCF-403D-4AB2-97A6-80AC38DBE33A}" srcId="{ADFA8212-6C6F-4DC2-84A9-57ED8B2FC03E}" destId="{08FA154D-8235-46E6-B5C9-66CB20C841CC}" srcOrd="0" destOrd="0" parTransId="{9B5ECA7F-7D4C-4D5C-A6F4-EA91B50A7313}" sibTransId="{D71ABC68-1980-4AD1-A62F-0390E9610858}"/>
    <dgm:cxn modelId="{B82847F6-F35F-4DA5-9D3D-F10696D855DD}" type="presOf" srcId="{08FA154D-8235-46E6-B5C9-66CB20C841CC}" destId="{ADA36871-01B6-48FA-B850-E3395FEAD21F}" srcOrd="1" destOrd="0" presId="urn:microsoft.com/office/officeart/2005/8/layout/hList7"/>
    <dgm:cxn modelId="{39D7F3FC-A819-40F8-B7C4-B73E6F90B441}" type="presOf" srcId="{ADFA8212-6C6F-4DC2-84A9-57ED8B2FC03E}" destId="{43169EB0-1182-434F-BA44-D5B5D831C930}" srcOrd="0" destOrd="0" presId="urn:microsoft.com/office/officeart/2005/8/layout/hList7"/>
    <dgm:cxn modelId="{88B6D1D7-D9AC-43C7-B34F-E318C3825200}" type="presParOf" srcId="{43169EB0-1182-434F-BA44-D5B5D831C930}" destId="{01D46A8C-77B9-403A-942D-0F32D0AA7149}" srcOrd="0" destOrd="0" presId="urn:microsoft.com/office/officeart/2005/8/layout/hList7"/>
    <dgm:cxn modelId="{1F0189A3-DAAA-447C-8FEA-2B7938AFC693}" type="presParOf" srcId="{43169EB0-1182-434F-BA44-D5B5D831C930}" destId="{72FF7EDC-FE99-40B9-A450-925BE7CC9868}" srcOrd="1" destOrd="0" presId="urn:microsoft.com/office/officeart/2005/8/layout/hList7"/>
    <dgm:cxn modelId="{01922717-7A33-4DBC-BEF7-F57D62BDB18F}" type="presParOf" srcId="{72FF7EDC-FE99-40B9-A450-925BE7CC9868}" destId="{31FCCAE1-384C-4271-847E-D1AB81673881}" srcOrd="0" destOrd="0" presId="urn:microsoft.com/office/officeart/2005/8/layout/hList7"/>
    <dgm:cxn modelId="{0F5A886D-FECC-47A3-9D69-97C556D4FC35}" type="presParOf" srcId="{31FCCAE1-384C-4271-847E-D1AB81673881}" destId="{FA55F073-6CE4-4106-8C20-35355A180878}" srcOrd="0" destOrd="0" presId="urn:microsoft.com/office/officeart/2005/8/layout/hList7"/>
    <dgm:cxn modelId="{2FC7A4CC-10ED-49F2-9A23-A0C60A6599F3}" type="presParOf" srcId="{31FCCAE1-384C-4271-847E-D1AB81673881}" destId="{ADA36871-01B6-48FA-B850-E3395FEAD21F}" srcOrd="1" destOrd="0" presId="urn:microsoft.com/office/officeart/2005/8/layout/hList7"/>
    <dgm:cxn modelId="{FA1B4A2B-8C3F-48C8-B1F2-F73CB61D7711}" type="presParOf" srcId="{31FCCAE1-384C-4271-847E-D1AB81673881}" destId="{E8FECB0B-5ED4-450C-8BBA-D2222C138E64}" srcOrd="2" destOrd="0" presId="urn:microsoft.com/office/officeart/2005/8/layout/hList7"/>
    <dgm:cxn modelId="{9FF456D5-FBA3-4C2A-B083-F028C4EF836E}" type="presParOf" srcId="{31FCCAE1-384C-4271-847E-D1AB81673881}" destId="{8B6DB732-CF7F-40AE-8CDF-439FC3D4E62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B2D0F9-1856-4D27-8AE8-8570779F53B0}"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es-MX"/>
        </a:p>
      </dgm:t>
    </dgm:pt>
    <dgm:pt modelId="{AFF4CFAA-F07B-4BC2-97C2-9CE920D48E6C}">
      <dgm:prSet/>
      <dgm:spPr/>
      <dgm:t>
        <a:bodyPr/>
        <a:lstStyle/>
        <a:p>
          <a:pPr rtl="0"/>
          <a:r>
            <a:rPr lang="es-MX" smtClean="0"/>
            <a:t>La red interna de transporte de mensajes, puede ser considerada como un sistema de circulación y tráfico de transacciones comunicativas, cualquiera que sea su índole, es decir, ya se trate de comunicaciones personales, de boletines de información, de memorandos internos, etc.</a:t>
          </a:r>
          <a:endParaRPr lang="es-MX"/>
        </a:p>
      </dgm:t>
    </dgm:pt>
    <dgm:pt modelId="{810CE94D-75EE-4CB2-8712-901DC89D5682}" type="parTrans" cxnId="{15844BD3-85C7-469E-8282-DFE311D51D89}">
      <dgm:prSet/>
      <dgm:spPr/>
      <dgm:t>
        <a:bodyPr/>
        <a:lstStyle/>
        <a:p>
          <a:endParaRPr lang="es-MX"/>
        </a:p>
      </dgm:t>
    </dgm:pt>
    <dgm:pt modelId="{C2A93D7C-AF44-4FA7-B982-716234762DAA}" type="sibTrans" cxnId="{15844BD3-85C7-469E-8282-DFE311D51D89}">
      <dgm:prSet/>
      <dgm:spPr/>
      <dgm:t>
        <a:bodyPr/>
        <a:lstStyle/>
        <a:p>
          <a:endParaRPr lang="es-MX"/>
        </a:p>
      </dgm:t>
    </dgm:pt>
    <dgm:pt modelId="{9FFBBE0C-CCCF-4E12-946D-4F5EB8A11A15}">
      <dgm:prSet/>
      <dgm:spPr/>
      <dgm:t>
        <a:bodyPr/>
        <a:lstStyle/>
        <a:p>
          <a:pPr rtl="0"/>
          <a:r>
            <a:rPr lang="es-MX" smtClean="0"/>
            <a:t>La red, está compuesta por emisores de información, mensajes, lugares de contexto y receptores. El papel de la red, consiste en asegurar el transporte sin interferencias en cada una de tales transacciones.  </a:t>
          </a:r>
          <a:endParaRPr lang="es-MX"/>
        </a:p>
      </dgm:t>
    </dgm:pt>
    <dgm:pt modelId="{365C5731-5175-4C23-AB29-FF36E1AAC99E}" type="parTrans" cxnId="{FE308665-E09E-40AC-A546-72B96B03BA11}">
      <dgm:prSet/>
      <dgm:spPr/>
      <dgm:t>
        <a:bodyPr/>
        <a:lstStyle/>
        <a:p>
          <a:endParaRPr lang="es-MX"/>
        </a:p>
      </dgm:t>
    </dgm:pt>
    <dgm:pt modelId="{4C45C9B4-AD38-4E2E-AC94-A768CAE9424A}" type="sibTrans" cxnId="{FE308665-E09E-40AC-A546-72B96B03BA11}">
      <dgm:prSet/>
      <dgm:spPr/>
      <dgm:t>
        <a:bodyPr/>
        <a:lstStyle/>
        <a:p>
          <a:endParaRPr lang="es-MX"/>
        </a:p>
      </dgm:t>
    </dgm:pt>
    <dgm:pt modelId="{BF012F51-8BE5-4F03-A9F3-F6EEC5602DD0}" type="pres">
      <dgm:prSet presAssocID="{41B2D0F9-1856-4D27-8AE8-8570779F53B0}" presName="diagram" presStyleCnt="0">
        <dgm:presLayoutVars>
          <dgm:dir/>
          <dgm:animLvl val="lvl"/>
          <dgm:resizeHandles val="exact"/>
        </dgm:presLayoutVars>
      </dgm:prSet>
      <dgm:spPr/>
      <dgm:t>
        <a:bodyPr/>
        <a:lstStyle/>
        <a:p>
          <a:endParaRPr lang="es-MX"/>
        </a:p>
      </dgm:t>
    </dgm:pt>
    <dgm:pt modelId="{A9B1FE47-68E0-481E-BE5E-DE3DDB908A59}" type="pres">
      <dgm:prSet presAssocID="{AFF4CFAA-F07B-4BC2-97C2-9CE920D48E6C}" presName="compNode" presStyleCnt="0"/>
      <dgm:spPr/>
    </dgm:pt>
    <dgm:pt modelId="{C879DAC0-A2D9-4EB6-8C1C-4FFFB021160F}" type="pres">
      <dgm:prSet presAssocID="{AFF4CFAA-F07B-4BC2-97C2-9CE920D48E6C}" presName="childRect" presStyleLbl="bgAcc1" presStyleIdx="0" presStyleCnt="2">
        <dgm:presLayoutVars>
          <dgm:bulletEnabled val="1"/>
        </dgm:presLayoutVars>
      </dgm:prSet>
      <dgm:spPr/>
    </dgm:pt>
    <dgm:pt modelId="{0456433F-26F3-490C-85E0-D1A0578EA667}" type="pres">
      <dgm:prSet presAssocID="{AFF4CFAA-F07B-4BC2-97C2-9CE920D48E6C}" presName="parentText" presStyleLbl="node1" presStyleIdx="0" presStyleCnt="0">
        <dgm:presLayoutVars>
          <dgm:chMax val="0"/>
          <dgm:bulletEnabled val="1"/>
        </dgm:presLayoutVars>
      </dgm:prSet>
      <dgm:spPr/>
      <dgm:t>
        <a:bodyPr/>
        <a:lstStyle/>
        <a:p>
          <a:endParaRPr lang="es-MX"/>
        </a:p>
      </dgm:t>
    </dgm:pt>
    <dgm:pt modelId="{6F7C7A3B-8B02-444C-9128-B364A378A9FB}" type="pres">
      <dgm:prSet presAssocID="{AFF4CFAA-F07B-4BC2-97C2-9CE920D48E6C}" presName="parentRect" presStyleLbl="alignNode1" presStyleIdx="0" presStyleCnt="2"/>
      <dgm:spPr/>
      <dgm:t>
        <a:bodyPr/>
        <a:lstStyle/>
        <a:p>
          <a:endParaRPr lang="es-MX"/>
        </a:p>
      </dgm:t>
    </dgm:pt>
    <dgm:pt modelId="{B0130209-70EB-4790-BCFF-92E88E84CD6C}" type="pres">
      <dgm:prSet presAssocID="{AFF4CFAA-F07B-4BC2-97C2-9CE920D48E6C}" presName="adorn" presStyleLbl="fgAccFollowNode1" presStyleIdx="0" presStyleCnt="2"/>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pt>
    <dgm:pt modelId="{0864923B-6E1D-4571-BD7D-C7F5C4A01A6C}" type="pres">
      <dgm:prSet presAssocID="{C2A93D7C-AF44-4FA7-B982-716234762DAA}" presName="sibTrans" presStyleLbl="sibTrans2D1" presStyleIdx="0" presStyleCnt="0"/>
      <dgm:spPr/>
      <dgm:t>
        <a:bodyPr/>
        <a:lstStyle/>
        <a:p>
          <a:endParaRPr lang="es-MX"/>
        </a:p>
      </dgm:t>
    </dgm:pt>
    <dgm:pt modelId="{D7954BE0-E5B8-443D-8524-6881FE85E054}" type="pres">
      <dgm:prSet presAssocID="{9FFBBE0C-CCCF-4E12-946D-4F5EB8A11A15}" presName="compNode" presStyleCnt="0"/>
      <dgm:spPr/>
    </dgm:pt>
    <dgm:pt modelId="{9E81C812-25C6-439C-9F07-B30B043CF917}" type="pres">
      <dgm:prSet presAssocID="{9FFBBE0C-CCCF-4E12-946D-4F5EB8A11A15}" presName="childRect" presStyleLbl="bgAcc1" presStyleIdx="1" presStyleCnt="2">
        <dgm:presLayoutVars>
          <dgm:bulletEnabled val="1"/>
        </dgm:presLayoutVars>
      </dgm:prSet>
      <dgm:spPr/>
    </dgm:pt>
    <dgm:pt modelId="{CA95F6EE-3BB9-4A7D-9639-F8E4D4F177DD}" type="pres">
      <dgm:prSet presAssocID="{9FFBBE0C-CCCF-4E12-946D-4F5EB8A11A15}" presName="parentText" presStyleLbl="node1" presStyleIdx="0" presStyleCnt="0">
        <dgm:presLayoutVars>
          <dgm:chMax val="0"/>
          <dgm:bulletEnabled val="1"/>
        </dgm:presLayoutVars>
      </dgm:prSet>
      <dgm:spPr/>
      <dgm:t>
        <a:bodyPr/>
        <a:lstStyle/>
        <a:p>
          <a:endParaRPr lang="es-MX"/>
        </a:p>
      </dgm:t>
    </dgm:pt>
    <dgm:pt modelId="{E246B34B-79B9-4AB8-AB2A-72AA0CAC88D5}" type="pres">
      <dgm:prSet presAssocID="{9FFBBE0C-CCCF-4E12-946D-4F5EB8A11A15}" presName="parentRect" presStyleLbl="alignNode1" presStyleIdx="1" presStyleCnt="2"/>
      <dgm:spPr/>
      <dgm:t>
        <a:bodyPr/>
        <a:lstStyle/>
        <a:p>
          <a:endParaRPr lang="es-MX"/>
        </a:p>
      </dgm:t>
    </dgm:pt>
    <dgm:pt modelId="{003F534B-D95B-4B47-94A7-DD0F9D2CA061}" type="pres">
      <dgm:prSet presAssocID="{9FFBBE0C-CCCF-4E12-946D-4F5EB8A11A15}" presName="adorn" presStyleLbl="fgAccFollowNode1" presStyleIdx="1" presStyleCnt="2"/>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dgm:spPr>
    </dgm:pt>
  </dgm:ptLst>
  <dgm:cxnLst>
    <dgm:cxn modelId="{CAA41A99-EE13-42B1-812D-804C1EA0C0A6}" type="presOf" srcId="{9FFBBE0C-CCCF-4E12-946D-4F5EB8A11A15}" destId="{E246B34B-79B9-4AB8-AB2A-72AA0CAC88D5}" srcOrd="1" destOrd="0" presId="urn:microsoft.com/office/officeart/2005/8/layout/bList2"/>
    <dgm:cxn modelId="{6CE58001-7CF0-4B1D-B951-FCC24AC23538}" type="presOf" srcId="{AFF4CFAA-F07B-4BC2-97C2-9CE920D48E6C}" destId="{0456433F-26F3-490C-85E0-D1A0578EA667}" srcOrd="0" destOrd="0" presId="urn:microsoft.com/office/officeart/2005/8/layout/bList2"/>
    <dgm:cxn modelId="{46E9BAE4-A7FA-4FF4-B234-30AC43B05F68}" type="presOf" srcId="{C2A93D7C-AF44-4FA7-B982-716234762DAA}" destId="{0864923B-6E1D-4571-BD7D-C7F5C4A01A6C}" srcOrd="0" destOrd="0" presId="urn:microsoft.com/office/officeart/2005/8/layout/bList2"/>
    <dgm:cxn modelId="{FE308665-E09E-40AC-A546-72B96B03BA11}" srcId="{41B2D0F9-1856-4D27-8AE8-8570779F53B0}" destId="{9FFBBE0C-CCCF-4E12-946D-4F5EB8A11A15}" srcOrd="1" destOrd="0" parTransId="{365C5731-5175-4C23-AB29-FF36E1AAC99E}" sibTransId="{4C45C9B4-AD38-4E2E-AC94-A768CAE9424A}"/>
    <dgm:cxn modelId="{948B1DBB-03C8-42ED-B01C-0E149588BCAE}" type="presOf" srcId="{41B2D0F9-1856-4D27-8AE8-8570779F53B0}" destId="{BF012F51-8BE5-4F03-A9F3-F6EEC5602DD0}" srcOrd="0" destOrd="0" presId="urn:microsoft.com/office/officeart/2005/8/layout/bList2"/>
    <dgm:cxn modelId="{F4CE0F16-D114-4D36-8BD5-A400DF04331E}" type="presOf" srcId="{9FFBBE0C-CCCF-4E12-946D-4F5EB8A11A15}" destId="{CA95F6EE-3BB9-4A7D-9639-F8E4D4F177DD}" srcOrd="0" destOrd="0" presId="urn:microsoft.com/office/officeart/2005/8/layout/bList2"/>
    <dgm:cxn modelId="{15844BD3-85C7-469E-8282-DFE311D51D89}" srcId="{41B2D0F9-1856-4D27-8AE8-8570779F53B0}" destId="{AFF4CFAA-F07B-4BC2-97C2-9CE920D48E6C}" srcOrd="0" destOrd="0" parTransId="{810CE94D-75EE-4CB2-8712-901DC89D5682}" sibTransId="{C2A93D7C-AF44-4FA7-B982-716234762DAA}"/>
    <dgm:cxn modelId="{4D120A84-68A5-48BC-8D01-ED0562ECC371}" type="presOf" srcId="{AFF4CFAA-F07B-4BC2-97C2-9CE920D48E6C}" destId="{6F7C7A3B-8B02-444C-9128-B364A378A9FB}" srcOrd="1" destOrd="0" presId="urn:microsoft.com/office/officeart/2005/8/layout/bList2"/>
    <dgm:cxn modelId="{5494B8AC-46C1-4D0F-80A1-C540F87921E8}" type="presParOf" srcId="{BF012F51-8BE5-4F03-A9F3-F6EEC5602DD0}" destId="{A9B1FE47-68E0-481E-BE5E-DE3DDB908A59}" srcOrd="0" destOrd="0" presId="urn:microsoft.com/office/officeart/2005/8/layout/bList2"/>
    <dgm:cxn modelId="{E680C1B6-2A03-4B13-951D-722340CED277}" type="presParOf" srcId="{A9B1FE47-68E0-481E-BE5E-DE3DDB908A59}" destId="{C879DAC0-A2D9-4EB6-8C1C-4FFFB021160F}" srcOrd="0" destOrd="0" presId="urn:microsoft.com/office/officeart/2005/8/layout/bList2"/>
    <dgm:cxn modelId="{C6DA8F0E-D110-4473-A289-DDE756987324}" type="presParOf" srcId="{A9B1FE47-68E0-481E-BE5E-DE3DDB908A59}" destId="{0456433F-26F3-490C-85E0-D1A0578EA667}" srcOrd="1" destOrd="0" presId="urn:microsoft.com/office/officeart/2005/8/layout/bList2"/>
    <dgm:cxn modelId="{30CEEEC8-EFE3-47C3-880C-611D342D5E7F}" type="presParOf" srcId="{A9B1FE47-68E0-481E-BE5E-DE3DDB908A59}" destId="{6F7C7A3B-8B02-444C-9128-B364A378A9FB}" srcOrd="2" destOrd="0" presId="urn:microsoft.com/office/officeart/2005/8/layout/bList2"/>
    <dgm:cxn modelId="{CCF883B0-89B6-4571-8B06-DC43686C1E05}" type="presParOf" srcId="{A9B1FE47-68E0-481E-BE5E-DE3DDB908A59}" destId="{B0130209-70EB-4790-BCFF-92E88E84CD6C}" srcOrd="3" destOrd="0" presId="urn:microsoft.com/office/officeart/2005/8/layout/bList2"/>
    <dgm:cxn modelId="{E3B952DB-0680-4613-839B-CF1A1B4ED0D8}" type="presParOf" srcId="{BF012F51-8BE5-4F03-A9F3-F6EEC5602DD0}" destId="{0864923B-6E1D-4571-BD7D-C7F5C4A01A6C}" srcOrd="1" destOrd="0" presId="urn:microsoft.com/office/officeart/2005/8/layout/bList2"/>
    <dgm:cxn modelId="{312F3B20-F873-4592-AC6B-BFF86D960253}" type="presParOf" srcId="{BF012F51-8BE5-4F03-A9F3-F6EEC5602DD0}" destId="{D7954BE0-E5B8-443D-8524-6881FE85E054}" srcOrd="2" destOrd="0" presId="urn:microsoft.com/office/officeart/2005/8/layout/bList2"/>
    <dgm:cxn modelId="{6444B795-6831-423B-9A60-E0C7FB905B9E}" type="presParOf" srcId="{D7954BE0-E5B8-443D-8524-6881FE85E054}" destId="{9E81C812-25C6-439C-9F07-B30B043CF917}" srcOrd="0" destOrd="0" presId="urn:microsoft.com/office/officeart/2005/8/layout/bList2"/>
    <dgm:cxn modelId="{C219FE5D-9568-480F-8D85-CCFC172DFF39}" type="presParOf" srcId="{D7954BE0-E5B8-443D-8524-6881FE85E054}" destId="{CA95F6EE-3BB9-4A7D-9639-F8E4D4F177DD}" srcOrd="1" destOrd="0" presId="urn:microsoft.com/office/officeart/2005/8/layout/bList2"/>
    <dgm:cxn modelId="{61A48E0D-987A-4261-B99F-3060DF8E8B13}" type="presParOf" srcId="{D7954BE0-E5B8-443D-8524-6881FE85E054}" destId="{E246B34B-79B9-4AB8-AB2A-72AA0CAC88D5}" srcOrd="2" destOrd="0" presId="urn:microsoft.com/office/officeart/2005/8/layout/bList2"/>
    <dgm:cxn modelId="{DDC7E887-5BBB-45B2-A0E2-13EB751E0B6F}" type="presParOf" srcId="{D7954BE0-E5B8-443D-8524-6881FE85E054}" destId="{003F534B-D95B-4B47-94A7-DD0F9D2CA06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7BB213-0CC5-49AB-BA31-950F9B7758A9}" type="doc">
      <dgm:prSet loTypeId="urn:microsoft.com/office/officeart/2005/8/layout/venn1" loCatId="relationship" qsTypeId="urn:microsoft.com/office/officeart/2005/8/quickstyle/simple1" qsCatId="simple" csTypeId="urn:microsoft.com/office/officeart/2005/8/colors/colorful4" csCatId="colorful"/>
      <dgm:spPr/>
      <dgm:t>
        <a:bodyPr/>
        <a:lstStyle/>
        <a:p>
          <a:endParaRPr lang="es-MX"/>
        </a:p>
      </dgm:t>
    </dgm:pt>
    <dgm:pt modelId="{7EB36B88-5546-408F-AAA2-891C1896A504}">
      <dgm:prSet/>
      <dgm:spPr/>
      <dgm:t>
        <a:bodyPr/>
        <a:lstStyle/>
        <a:p>
          <a:pPr rtl="0"/>
          <a:r>
            <a:rPr lang="es-MX" smtClean="0"/>
            <a:t>Los lugares de dominio clásico: </a:t>
          </a:r>
          <a:endParaRPr lang="es-MX"/>
        </a:p>
      </dgm:t>
    </dgm:pt>
    <dgm:pt modelId="{C3F06201-6078-47E9-97EC-23A881B9577F}" type="parTrans" cxnId="{486F014E-7D7A-4399-9070-6D05FE784477}">
      <dgm:prSet/>
      <dgm:spPr/>
      <dgm:t>
        <a:bodyPr/>
        <a:lstStyle/>
        <a:p>
          <a:endParaRPr lang="es-MX"/>
        </a:p>
      </dgm:t>
    </dgm:pt>
    <dgm:pt modelId="{9AB42685-E925-4578-9796-B03CB8199A68}" type="sibTrans" cxnId="{486F014E-7D7A-4399-9070-6D05FE784477}">
      <dgm:prSet/>
      <dgm:spPr/>
      <dgm:t>
        <a:bodyPr/>
        <a:lstStyle/>
        <a:p>
          <a:endParaRPr lang="es-MX"/>
        </a:p>
      </dgm:t>
    </dgm:pt>
    <dgm:pt modelId="{B490AF58-3ECC-4D06-8D63-D3D8F42CE2C0}">
      <dgm:prSet/>
      <dgm:spPr/>
      <dgm:t>
        <a:bodyPr/>
        <a:lstStyle/>
        <a:p>
          <a:pPr rtl="0"/>
          <a:endParaRPr lang="es-MX"/>
        </a:p>
      </dgm:t>
    </dgm:pt>
    <dgm:pt modelId="{FB701E1D-50A6-4757-9A4B-D92A4B38617D}" type="parTrans" cxnId="{3105B00A-5165-476D-A8AC-DB15204AE418}">
      <dgm:prSet/>
      <dgm:spPr/>
      <dgm:t>
        <a:bodyPr/>
        <a:lstStyle/>
        <a:p>
          <a:endParaRPr lang="es-MX"/>
        </a:p>
      </dgm:t>
    </dgm:pt>
    <dgm:pt modelId="{4F8A61A4-8CDF-4F05-A7BF-0FD34B85640C}" type="sibTrans" cxnId="{3105B00A-5165-476D-A8AC-DB15204AE418}">
      <dgm:prSet/>
      <dgm:spPr/>
      <dgm:t>
        <a:bodyPr/>
        <a:lstStyle/>
        <a:p>
          <a:endParaRPr lang="es-MX"/>
        </a:p>
      </dgm:t>
    </dgm:pt>
    <dgm:pt modelId="{B223BD39-CCA5-4CF1-A05F-E7F7A634E652}">
      <dgm:prSet/>
      <dgm:spPr/>
      <dgm:t>
        <a:bodyPr/>
        <a:lstStyle/>
        <a:p>
          <a:pPr rtl="0"/>
          <a:r>
            <a:rPr lang="es-MX" smtClean="0"/>
            <a:t>La oficina</a:t>
          </a:r>
          <a:endParaRPr lang="es-MX"/>
        </a:p>
      </dgm:t>
    </dgm:pt>
    <dgm:pt modelId="{2318A590-2837-47CA-B288-124AF20B3EC0}" type="parTrans" cxnId="{B7084115-9079-40E8-B4FA-687D0FEE8D57}">
      <dgm:prSet/>
      <dgm:spPr/>
      <dgm:t>
        <a:bodyPr/>
        <a:lstStyle/>
        <a:p>
          <a:endParaRPr lang="es-MX"/>
        </a:p>
      </dgm:t>
    </dgm:pt>
    <dgm:pt modelId="{483D4457-5453-4731-B478-DA6B48578A61}" type="sibTrans" cxnId="{B7084115-9079-40E8-B4FA-687D0FEE8D57}">
      <dgm:prSet/>
      <dgm:spPr/>
      <dgm:t>
        <a:bodyPr/>
        <a:lstStyle/>
        <a:p>
          <a:endParaRPr lang="es-MX"/>
        </a:p>
      </dgm:t>
    </dgm:pt>
    <dgm:pt modelId="{B142E482-0664-4D04-8FEA-25B5D5302C55}">
      <dgm:prSet/>
      <dgm:spPr/>
      <dgm:t>
        <a:bodyPr/>
        <a:lstStyle/>
        <a:p>
          <a:pPr rtl="0"/>
          <a:r>
            <a:rPr lang="es-MX" smtClean="0"/>
            <a:t>El auditorio</a:t>
          </a:r>
          <a:endParaRPr lang="es-MX"/>
        </a:p>
      </dgm:t>
    </dgm:pt>
    <dgm:pt modelId="{33AF271F-4841-4442-881E-AA53656E638B}" type="parTrans" cxnId="{40C29282-3D02-454D-AE2A-601994DFD822}">
      <dgm:prSet/>
      <dgm:spPr/>
      <dgm:t>
        <a:bodyPr/>
        <a:lstStyle/>
        <a:p>
          <a:endParaRPr lang="es-MX"/>
        </a:p>
      </dgm:t>
    </dgm:pt>
    <dgm:pt modelId="{111912E4-1A4A-4AF8-B612-BDCC7D47C826}" type="sibTrans" cxnId="{40C29282-3D02-454D-AE2A-601994DFD822}">
      <dgm:prSet/>
      <dgm:spPr/>
      <dgm:t>
        <a:bodyPr/>
        <a:lstStyle/>
        <a:p>
          <a:endParaRPr lang="es-MX"/>
        </a:p>
      </dgm:t>
    </dgm:pt>
    <dgm:pt modelId="{447E6C1A-DD3A-449E-A565-34C6E6E710AA}">
      <dgm:prSet/>
      <dgm:spPr/>
      <dgm:t>
        <a:bodyPr/>
        <a:lstStyle/>
        <a:p>
          <a:pPr rtl="0"/>
          <a:r>
            <a:rPr lang="es-MX" smtClean="0"/>
            <a:t>El teatro (si lo hay)</a:t>
          </a:r>
          <a:endParaRPr lang="es-MX"/>
        </a:p>
      </dgm:t>
    </dgm:pt>
    <dgm:pt modelId="{6DF4BC32-BAAF-42E8-A20F-FE40555C3470}" type="parTrans" cxnId="{657F742D-3400-4BCD-9B0E-E4EB61622813}">
      <dgm:prSet/>
      <dgm:spPr/>
      <dgm:t>
        <a:bodyPr/>
        <a:lstStyle/>
        <a:p>
          <a:endParaRPr lang="es-MX"/>
        </a:p>
      </dgm:t>
    </dgm:pt>
    <dgm:pt modelId="{A7A6CF1D-FDE9-4A90-9D6B-25443C9FA0B9}" type="sibTrans" cxnId="{657F742D-3400-4BCD-9B0E-E4EB61622813}">
      <dgm:prSet/>
      <dgm:spPr/>
      <dgm:t>
        <a:bodyPr/>
        <a:lstStyle/>
        <a:p>
          <a:endParaRPr lang="es-MX"/>
        </a:p>
      </dgm:t>
    </dgm:pt>
    <dgm:pt modelId="{68C9B2B2-1BB6-4978-9024-B4B212432183}">
      <dgm:prSet/>
      <dgm:spPr/>
      <dgm:t>
        <a:bodyPr/>
        <a:lstStyle/>
        <a:p>
          <a:pPr rtl="0"/>
          <a:r>
            <a:rPr lang="es-MX" smtClean="0"/>
            <a:t>La cafetería</a:t>
          </a:r>
          <a:endParaRPr lang="es-MX"/>
        </a:p>
      </dgm:t>
    </dgm:pt>
    <dgm:pt modelId="{14B82888-3F2E-4235-AE2D-4B69D2855F59}" type="parTrans" cxnId="{09DA673A-A5AF-4F5F-8EDE-508D13472B1A}">
      <dgm:prSet/>
      <dgm:spPr/>
      <dgm:t>
        <a:bodyPr/>
        <a:lstStyle/>
        <a:p>
          <a:endParaRPr lang="es-MX"/>
        </a:p>
      </dgm:t>
    </dgm:pt>
    <dgm:pt modelId="{8CCC0042-DBC1-471D-A4EC-E44A54A43ADF}" type="sibTrans" cxnId="{09DA673A-A5AF-4F5F-8EDE-508D13472B1A}">
      <dgm:prSet/>
      <dgm:spPr/>
      <dgm:t>
        <a:bodyPr/>
        <a:lstStyle/>
        <a:p>
          <a:endParaRPr lang="es-MX"/>
        </a:p>
      </dgm:t>
    </dgm:pt>
    <dgm:pt modelId="{8C60FEB4-01D8-459A-B010-810C32B76370}">
      <dgm:prSet/>
      <dgm:spPr/>
      <dgm:t>
        <a:bodyPr/>
        <a:lstStyle/>
        <a:p>
          <a:pPr rtl="0"/>
          <a:r>
            <a:rPr lang="es-MX" smtClean="0"/>
            <a:t>Redes sociales</a:t>
          </a:r>
          <a:endParaRPr lang="es-MX"/>
        </a:p>
      </dgm:t>
    </dgm:pt>
    <dgm:pt modelId="{D503CFA7-536D-436D-9C57-C6ABF90EDA39}" type="parTrans" cxnId="{AF91D36C-D623-4F46-A2CD-90989B885A41}">
      <dgm:prSet/>
      <dgm:spPr/>
      <dgm:t>
        <a:bodyPr/>
        <a:lstStyle/>
        <a:p>
          <a:endParaRPr lang="es-MX"/>
        </a:p>
      </dgm:t>
    </dgm:pt>
    <dgm:pt modelId="{48F64A23-6DB8-4159-B6EA-683CC3CB7E53}" type="sibTrans" cxnId="{AF91D36C-D623-4F46-A2CD-90989B885A41}">
      <dgm:prSet/>
      <dgm:spPr/>
      <dgm:t>
        <a:bodyPr/>
        <a:lstStyle/>
        <a:p>
          <a:endParaRPr lang="es-MX"/>
        </a:p>
      </dgm:t>
    </dgm:pt>
    <dgm:pt modelId="{0386FA00-93A4-488A-A569-373E17089FB2}" type="pres">
      <dgm:prSet presAssocID="{F67BB213-0CC5-49AB-BA31-950F9B7758A9}" presName="compositeShape" presStyleCnt="0">
        <dgm:presLayoutVars>
          <dgm:chMax val="7"/>
          <dgm:dir/>
          <dgm:resizeHandles val="exact"/>
        </dgm:presLayoutVars>
      </dgm:prSet>
      <dgm:spPr/>
      <dgm:t>
        <a:bodyPr/>
        <a:lstStyle/>
        <a:p>
          <a:endParaRPr lang="es-MX"/>
        </a:p>
      </dgm:t>
    </dgm:pt>
    <dgm:pt modelId="{4934DEDF-BE90-4510-90C6-AF38089742CA}" type="pres">
      <dgm:prSet presAssocID="{7EB36B88-5546-408F-AAA2-891C1896A504}" presName="circ1" presStyleLbl="vennNode1" presStyleIdx="0" presStyleCnt="2"/>
      <dgm:spPr/>
      <dgm:t>
        <a:bodyPr/>
        <a:lstStyle/>
        <a:p>
          <a:endParaRPr lang="es-MX"/>
        </a:p>
      </dgm:t>
    </dgm:pt>
    <dgm:pt modelId="{9CA0D5A3-03F7-41E4-98F6-8670216D7158}" type="pres">
      <dgm:prSet presAssocID="{7EB36B88-5546-408F-AAA2-891C1896A504}" presName="circ1Tx" presStyleLbl="revTx" presStyleIdx="0" presStyleCnt="0">
        <dgm:presLayoutVars>
          <dgm:chMax val="0"/>
          <dgm:chPref val="0"/>
          <dgm:bulletEnabled val="1"/>
        </dgm:presLayoutVars>
      </dgm:prSet>
      <dgm:spPr/>
      <dgm:t>
        <a:bodyPr/>
        <a:lstStyle/>
        <a:p>
          <a:endParaRPr lang="es-MX"/>
        </a:p>
      </dgm:t>
    </dgm:pt>
    <dgm:pt modelId="{73225B57-0997-4040-ABD7-FFEBC80B7549}" type="pres">
      <dgm:prSet presAssocID="{B490AF58-3ECC-4D06-8D63-D3D8F42CE2C0}" presName="circ2" presStyleLbl="vennNode1" presStyleIdx="1" presStyleCnt="2"/>
      <dgm:spPr/>
      <dgm:t>
        <a:bodyPr/>
        <a:lstStyle/>
        <a:p>
          <a:endParaRPr lang="es-MX"/>
        </a:p>
      </dgm:t>
    </dgm:pt>
    <dgm:pt modelId="{96050823-427D-4E52-85A6-35AB3454DBFB}" type="pres">
      <dgm:prSet presAssocID="{B490AF58-3ECC-4D06-8D63-D3D8F42CE2C0}" presName="circ2Tx" presStyleLbl="revTx" presStyleIdx="0" presStyleCnt="0">
        <dgm:presLayoutVars>
          <dgm:chMax val="0"/>
          <dgm:chPref val="0"/>
          <dgm:bulletEnabled val="1"/>
        </dgm:presLayoutVars>
      </dgm:prSet>
      <dgm:spPr/>
      <dgm:t>
        <a:bodyPr/>
        <a:lstStyle/>
        <a:p>
          <a:endParaRPr lang="es-MX"/>
        </a:p>
      </dgm:t>
    </dgm:pt>
  </dgm:ptLst>
  <dgm:cxnLst>
    <dgm:cxn modelId="{33D46ED7-4840-4A30-BE58-291AEAC9574D}" type="presOf" srcId="{8C60FEB4-01D8-459A-B010-810C32B76370}" destId="{73225B57-0997-4040-ABD7-FFEBC80B7549}" srcOrd="0" destOrd="5" presId="urn:microsoft.com/office/officeart/2005/8/layout/venn1"/>
    <dgm:cxn modelId="{09DA673A-A5AF-4F5F-8EDE-508D13472B1A}" srcId="{B490AF58-3ECC-4D06-8D63-D3D8F42CE2C0}" destId="{68C9B2B2-1BB6-4978-9024-B4B212432183}" srcOrd="3" destOrd="0" parTransId="{14B82888-3F2E-4235-AE2D-4B69D2855F59}" sibTransId="{8CCC0042-DBC1-471D-A4EC-E44A54A43ADF}"/>
    <dgm:cxn modelId="{B7084115-9079-40E8-B4FA-687D0FEE8D57}" srcId="{B490AF58-3ECC-4D06-8D63-D3D8F42CE2C0}" destId="{B223BD39-CCA5-4CF1-A05F-E7F7A634E652}" srcOrd="0" destOrd="0" parTransId="{2318A590-2837-47CA-B288-124AF20B3EC0}" sibTransId="{483D4457-5453-4731-B478-DA6B48578A61}"/>
    <dgm:cxn modelId="{47B9D458-B9A3-4344-B315-B5174A3840A4}" type="presOf" srcId="{7EB36B88-5546-408F-AAA2-891C1896A504}" destId="{4934DEDF-BE90-4510-90C6-AF38089742CA}" srcOrd="0" destOrd="0" presId="urn:microsoft.com/office/officeart/2005/8/layout/venn1"/>
    <dgm:cxn modelId="{04302D73-4B1F-481E-A0DD-613E59F31BBF}" type="presOf" srcId="{68C9B2B2-1BB6-4978-9024-B4B212432183}" destId="{73225B57-0997-4040-ABD7-FFEBC80B7549}" srcOrd="0" destOrd="4" presId="urn:microsoft.com/office/officeart/2005/8/layout/venn1"/>
    <dgm:cxn modelId="{6E9555FD-78B3-4B79-AFB9-E3F1A47C2863}" type="presOf" srcId="{B490AF58-3ECC-4D06-8D63-D3D8F42CE2C0}" destId="{96050823-427D-4E52-85A6-35AB3454DBFB}" srcOrd="1" destOrd="0" presId="urn:microsoft.com/office/officeart/2005/8/layout/venn1"/>
    <dgm:cxn modelId="{2FE00642-A037-485C-8173-805CDED4B25A}" type="presOf" srcId="{447E6C1A-DD3A-449E-A565-34C6E6E710AA}" destId="{73225B57-0997-4040-ABD7-FFEBC80B7549}" srcOrd="0" destOrd="3" presId="urn:microsoft.com/office/officeart/2005/8/layout/venn1"/>
    <dgm:cxn modelId="{40C29282-3D02-454D-AE2A-601994DFD822}" srcId="{B490AF58-3ECC-4D06-8D63-D3D8F42CE2C0}" destId="{B142E482-0664-4D04-8FEA-25B5D5302C55}" srcOrd="1" destOrd="0" parTransId="{33AF271F-4841-4442-881E-AA53656E638B}" sibTransId="{111912E4-1A4A-4AF8-B612-BDCC7D47C826}"/>
    <dgm:cxn modelId="{3105B00A-5165-476D-A8AC-DB15204AE418}" srcId="{F67BB213-0CC5-49AB-BA31-950F9B7758A9}" destId="{B490AF58-3ECC-4D06-8D63-D3D8F42CE2C0}" srcOrd="1" destOrd="0" parTransId="{FB701E1D-50A6-4757-9A4B-D92A4B38617D}" sibTransId="{4F8A61A4-8CDF-4F05-A7BF-0FD34B85640C}"/>
    <dgm:cxn modelId="{8E9B0219-C8BC-45E2-94C3-2C8DED52145A}" type="presOf" srcId="{F67BB213-0CC5-49AB-BA31-950F9B7758A9}" destId="{0386FA00-93A4-488A-A569-373E17089FB2}" srcOrd="0" destOrd="0" presId="urn:microsoft.com/office/officeart/2005/8/layout/venn1"/>
    <dgm:cxn modelId="{BFAF02A6-573D-4EBE-8A41-A677860B3896}" type="presOf" srcId="{7EB36B88-5546-408F-AAA2-891C1896A504}" destId="{9CA0D5A3-03F7-41E4-98F6-8670216D7158}" srcOrd="1" destOrd="0" presId="urn:microsoft.com/office/officeart/2005/8/layout/venn1"/>
    <dgm:cxn modelId="{BD364551-DE42-41DF-B3C3-E20DD9FF0993}" type="presOf" srcId="{B490AF58-3ECC-4D06-8D63-D3D8F42CE2C0}" destId="{73225B57-0997-4040-ABD7-FFEBC80B7549}" srcOrd="0" destOrd="0" presId="urn:microsoft.com/office/officeart/2005/8/layout/venn1"/>
    <dgm:cxn modelId="{1EF49F50-B1CD-49E3-AC9E-D32DFD2D50AE}" type="presOf" srcId="{8C60FEB4-01D8-459A-B010-810C32B76370}" destId="{96050823-427D-4E52-85A6-35AB3454DBFB}" srcOrd="1" destOrd="5" presId="urn:microsoft.com/office/officeart/2005/8/layout/venn1"/>
    <dgm:cxn modelId="{FB6E5934-16FA-43CD-BD67-E4EBEB8752CF}" type="presOf" srcId="{B142E482-0664-4D04-8FEA-25B5D5302C55}" destId="{96050823-427D-4E52-85A6-35AB3454DBFB}" srcOrd="1" destOrd="2" presId="urn:microsoft.com/office/officeart/2005/8/layout/venn1"/>
    <dgm:cxn modelId="{AF91D36C-D623-4F46-A2CD-90989B885A41}" srcId="{B490AF58-3ECC-4D06-8D63-D3D8F42CE2C0}" destId="{8C60FEB4-01D8-459A-B010-810C32B76370}" srcOrd="4" destOrd="0" parTransId="{D503CFA7-536D-436D-9C57-C6ABF90EDA39}" sibTransId="{48F64A23-6DB8-4159-B6EA-683CC3CB7E53}"/>
    <dgm:cxn modelId="{657F742D-3400-4BCD-9B0E-E4EB61622813}" srcId="{B490AF58-3ECC-4D06-8D63-D3D8F42CE2C0}" destId="{447E6C1A-DD3A-449E-A565-34C6E6E710AA}" srcOrd="2" destOrd="0" parTransId="{6DF4BC32-BAAF-42E8-A20F-FE40555C3470}" sibTransId="{A7A6CF1D-FDE9-4A90-9D6B-25443C9FA0B9}"/>
    <dgm:cxn modelId="{0E85111F-FA10-452E-8B04-D7205DBE4DAE}" type="presOf" srcId="{447E6C1A-DD3A-449E-A565-34C6E6E710AA}" destId="{96050823-427D-4E52-85A6-35AB3454DBFB}" srcOrd="1" destOrd="3" presId="urn:microsoft.com/office/officeart/2005/8/layout/venn1"/>
    <dgm:cxn modelId="{486F014E-7D7A-4399-9070-6D05FE784477}" srcId="{F67BB213-0CC5-49AB-BA31-950F9B7758A9}" destId="{7EB36B88-5546-408F-AAA2-891C1896A504}" srcOrd="0" destOrd="0" parTransId="{C3F06201-6078-47E9-97EC-23A881B9577F}" sibTransId="{9AB42685-E925-4578-9796-B03CB8199A68}"/>
    <dgm:cxn modelId="{A0AE502F-87D2-4890-9D42-C66C756673A1}" type="presOf" srcId="{B142E482-0664-4D04-8FEA-25B5D5302C55}" destId="{73225B57-0997-4040-ABD7-FFEBC80B7549}" srcOrd="0" destOrd="2" presId="urn:microsoft.com/office/officeart/2005/8/layout/venn1"/>
    <dgm:cxn modelId="{8037D817-D445-4EC0-AF75-8729F540CA4A}" type="presOf" srcId="{B223BD39-CCA5-4CF1-A05F-E7F7A634E652}" destId="{96050823-427D-4E52-85A6-35AB3454DBFB}" srcOrd="1" destOrd="1" presId="urn:microsoft.com/office/officeart/2005/8/layout/venn1"/>
    <dgm:cxn modelId="{4EC1E022-A390-4013-9F09-2CD6B1A94D3D}" type="presOf" srcId="{B223BD39-CCA5-4CF1-A05F-E7F7A634E652}" destId="{73225B57-0997-4040-ABD7-FFEBC80B7549}" srcOrd="0" destOrd="1" presId="urn:microsoft.com/office/officeart/2005/8/layout/venn1"/>
    <dgm:cxn modelId="{5060A3E7-70C0-4E02-9EA2-9A4D23076626}" type="presOf" srcId="{68C9B2B2-1BB6-4978-9024-B4B212432183}" destId="{96050823-427D-4E52-85A6-35AB3454DBFB}" srcOrd="1" destOrd="4" presId="urn:microsoft.com/office/officeart/2005/8/layout/venn1"/>
    <dgm:cxn modelId="{D9F97BF6-64ED-45EE-B0D1-A927F0046742}" type="presParOf" srcId="{0386FA00-93A4-488A-A569-373E17089FB2}" destId="{4934DEDF-BE90-4510-90C6-AF38089742CA}" srcOrd="0" destOrd="0" presId="urn:microsoft.com/office/officeart/2005/8/layout/venn1"/>
    <dgm:cxn modelId="{EB3DA31C-A46B-4AE9-B86F-E764DAE5444D}" type="presParOf" srcId="{0386FA00-93A4-488A-A569-373E17089FB2}" destId="{9CA0D5A3-03F7-41E4-98F6-8670216D7158}" srcOrd="1" destOrd="0" presId="urn:microsoft.com/office/officeart/2005/8/layout/venn1"/>
    <dgm:cxn modelId="{00357351-1D8B-480F-8044-51B2888F670A}" type="presParOf" srcId="{0386FA00-93A4-488A-A569-373E17089FB2}" destId="{73225B57-0997-4040-ABD7-FFEBC80B7549}" srcOrd="2" destOrd="0" presId="urn:microsoft.com/office/officeart/2005/8/layout/venn1"/>
    <dgm:cxn modelId="{269AA1DD-7309-4E32-A0DB-936EED7D3684}" type="presParOf" srcId="{0386FA00-93A4-488A-A569-373E17089FB2}" destId="{96050823-427D-4E52-85A6-35AB3454DBF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FF61C0-7B59-4F25-A097-E8F180EF5C96}"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s-MX"/>
        </a:p>
      </dgm:t>
    </dgm:pt>
    <dgm:pt modelId="{D4161BF9-A013-414E-966D-D27348AFB4FA}">
      <dgm:prSet/>
      <dgm:spPr/>
      <dgm:t>
        <a:bodyPr/>
        <a:lstStyle/>
        <a:p>
          <a:pPr rtl="0"/>
          <a:endParaRPr lang="es-MX"/>
        </a:p>
      </dgm:t>
    </dgm:pt>
    <dgm:pt modelId="{0318CBBB-636D-4B79-A406-581B4AC70DA5}" type="parTrans" cxnId="{9F06FF6D-EA38-4114-8566-C706305E9539}">
      <dgm:prSet/>
      <dgm:spPr/>
      <dgm:t>
        <a:bodyPr/>
        <a:lstStyle/>
        <a:p>
          <a:endParaRPr lang="es-MX"/>
        </a:p>
      </dgm:t>
    </dgm:pt>
    <dgm:pt modelId="{094966F5-D87C-48F1-AF46-C84B31B5A5F9}" type="sibTrans" cxnId="{9F06FF6D-EA38-4114-8566-C706305E9539}">
      <dgm:prSet/>
      <dgm:spPr/>
      <dgm:t>
        <a:bodyPr/>
        <a:lstStyle/>
        <a:p>
          <a:endParaRPr lang="es-MX"/>
        </a:p>
      </dgm:t>
    </dgm:pt>
    <dgm:pt modelId="{EE7B208E-102D-4ACE-94CF-8C2D49C9607E}">
      <dgm:prSet/>
      <dgm:spPr/>
      <dgm:t>
        <a:bodyPr/>
        <a:lstStyle/>
        <a:p>
          <a:pPr rtl="0"/>
          <a:r>
            <a:rPr lang="es-MX" smtClean="0"/>
            <a:t>Como revisamos, las empresas son generadoras de mensajes, sea que se lo propongan o no. En el modelo de comunicación estratégica</a:t>
          </a:r>
          <a:r>
            <a:rPr lang="es-MX" b="1" smtClean="0"/>
            <a:t>, </a:t>
          </a:r>
          <a:r>
            <a:rPr lang="es-MX" smtClean="0"/>
            <a:t>ya hemos identificado algunos tipos de mensajes que la empresa transmite.</a:t>
          </a:r>
          <a:endParaRPr lang="es-MX"/>
        </a:p>
      </dgm:t>
    </dgm:pt>
    <dgm:pt modelId="{E2404A85-701F-4072-8C44-04ABE92F700B}" type="parTrans" cxnId="{AA36BF94-3CF4-4903-92C1-ADDD7CE181A3}">
      <dgm:prSet/>
      <dgm:spPr/>
      <dgm:t>
        <a:bodyPr/>
        <a:lstStyle/>
        <a:p>
          <a:endParaRPr lang="es-MX"/>
        </a:p>
      </dgm:t>
    </dgm:pt>
    <dgm:pt modelId="{160D194B-DB46-481D-A536-EFF6CC5C0067}" type="sibTrans" cxnId="{AA36BF94-3CF4-4903-92C1-ADDD7CE181A3}">
      <dgm:prSet/>
      <dgm:spPr/>
      <dgm:t>
        <a:bodyPr/>
        <a:lstStyle/>
        <a:p>
          <a:endParaRPr lang="es-MX"/>
        </a:p>
      </dgm:t>
    </dgm:pt>
    <dgm:pt modelId="{C2F0168B-4F68-471F-BBFC-6D5DDD158BDE}" type="pres">
      <dgm:prSet presAssocID="{5EFF61C0-7B59-4F25-A097-E8F180EF5C96}" presName="Name0" presStyleCnt="0">
        <dgm:presLayoutVars>
          <dgm:dir/>
          <dgm:resizeHandles val="exact"/>
        </dgm:presLayoutVars>
      </dgm:prSet>
      <dgm:spPr/>
      <dgm:t>
        <a:bodyPr/>
        <a:lstStyle/>
        <a:p>
          <a:endParaRPr lang="es-MX"/>
        </a:p>
      </dgm:t>
    </dgm:pt>
    <dgm:pt modelId="{09A5F176-2317-4EEA-A307-494011768A65}" type="pres">
      <dgm:prSet presAssocID="{5EFF61C0-7B59-4F25-A097-E8F180EF5C96}" presName="fgShape" presStyleLbl="fgShp" presStyleIdx="0" presStyleCnt="1"/>
      <dgm:spPr/>
    </dgm:pt>
    <dgm:pt modelId="{4CC88C12-8440-45AA-9A1F-1BAF29D9EBF3}" type="pres">
      <dgm:prSet presAssocID="{5EFF61C0-7B59-4F25-A097-E8F180EF5C96}" presName="linComp" presStyleCnt="0"/>
      <dgm:spPr/>
    </dgm:pt>
    <dgm:pt modelId="{1848BA62-7D2B-4E6B-BB0D-7FC99E3C7CDB}" type="pres">
      <dgm:prSet presAssocID="{D4161BF9-A013-414E-966D-D27348AFB4FA}" presName="compNode" presStyleCnt="0"/>
      <dgm:spPr/>
    </dgm:pt>
    <dgm:pt modelId="{59F06C3E-C28E-45FB-934C-73DDA89485D7}" type="pres">
      <dgm:prSet presAssocID="{D4161BF9-A013-414E-966D-D27348AFB4FA}" presName="bkgdShape" presStyleLbl="node1" presStyleIdx="0" presStyleCnt="1"/>
      <dgm:spPr/>
      <dgm:t>
        <a:bodyPr/>
        <a:lstStyle/>
        <a:p>
          <a:endParaRPr lang="es-MX"/>
        </a:p>
      </dgm:t>
    </dgm:pt>
    <dgm:pt modelId="{72D3C04B-1129-4592-B68B-2D8107556CDF}" type="pres">
      <dgm:prSet presAssocID="{D4161BF9-A013-414E-966D-D27348AFB4FA}" presName="nodeTx" presStyleLbl="node1" presStyleIdx="0" presStyleCnt="1">
        <dgm:presLayoutVars>
          <dgm:bulletEnabled val="1"/>
        </dgm:presLayoutVars>
      </dgm:prSet>
      <dgm:spPr/>
      <dgm:t>
        <a:bodyPr/>
        <a:lstStyle/>
        <a:p>
          <a:endParaRPr lang="es-MX"/>
        </a:p>
      </dgm:t>
    </dgm:pt>
    <dgm:pt modelId="{25E37631-271F-4F47-986E-8C8096F11B64}" type="pres">
      <dgm:prSet presAssocID="{D4161BF9-A013-414E-966D-D27348AFB4FA}" presName="invisiNode" presStyleLbl="node1" presStyleIdx="0" presStyleCnt="1"/>
      <dgm:spPr/>
    </dgm:pt>
    <dgm:pt modelId="{D0D3702F-C416-4498-BD23-46FC609D6A6E}" type="pres">
      <dgm:prSet presAssocID="{D4161BF9-A013-414E-966D-D27348AFB4FA}" presName="imagNode" presStyleLbl="fgImgPlace1" presStyleIdx="0" presStyleCnt="1" custScaleX="172558" custScaleY="145420" custLinFactNeighborX="-1970" custLinFactNeighborY="14183"/>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Lst>
  <dgm:cxnLst>
    <dgm:cxn modelId="{D016D270-45A6-4102-9D5A-E4506AE4A102}" type="presOf" srcId="{D4161BF9-A013-414E-966D-D27348AFB4FA}" destId="{59F06C3E-C28E-45FB-934C-73DDA89485D7}" srcOrd="0" destOrd="0" presId="urn:microsoft.com/office/officeart/2005/8/layout/hList7"/>
    <dgm:cxn modelId="{5E6F830D-0215-4664-BB34-2D6C25A2A7CC}" type="presOf" srcId="{EE7B208E-102D-4ACE-94CF-8C2D49C9607E}" destId="{59F06C3E-C28E-45FB-934C-73DDA89485D7}" srcOrd="0" destOrd="1" presId="urn:microsoft.com/office/officeart/2005/8/layout/hList7"/>
    <dgm:cxn modelId="{758641F4-D843-4C6A-9F03-696CDAD75633}" type="presOf" srcId="{5EFF61C0-7B59-4F25-A097-E8F180EF5C96}" destId="{C2F0168B-4F68-471F-BBFC-6D5DDD158BDE}" srcOrd="0" destOrd="0" presId="urn:microsoft.com/office/officeart/2005/8/layout/hList7"/>
    <dgm:cxn modelId="{A4787266-EDD0-4E90-A0EB-3F09257CEFC7}" type="presOf" srcId="{EE7B208E-102D-4ACE-94CF-8C2D49C9607E}" destId="{72D3C04B-1129-4592-B68B-2D8107556CDF}" srcOrd="1" destOrd="1" presId="urn:microsoft.com/office/officeart/2005/8/layout/hList7"/>
    <dgm:cxn modelId="{9F06FF6D-EA38-4114-8566-C706305E9539}" srcId="{5EFF61C0-7B59-4F25-A097-E8F180EF5C96}" destId="{D4161BF9-A013-414E-966D-D27348AFB4FA}" srcOrd="0" destOrd="0" parTransId="{0318CBBB-636D-4B79-A406-581B4AC70DA5}" sibTransId="{094966F5-D87C-48F1-AF46-C84B31B5A5F9}"/>
    <dgm:cxn modelId="{B2683B69-1030-4674-B007-1A8A77377E8D}" type="presOf" srcId="{D4161BF9-A013-414E-966D-D27348AFB4FA}" destId="{72D3C04B-1129-4592-B68B-2D8107556CDF}" srcOrd="1" destOrd="0" presId="urn:microsoft.com/office/officeart/2005/8/layout/hList7"/>
    <dgm:cxn modelId="{AA36BF94-3CF4-4903-92C1-ADDD7CE181A3}" srcId="{D4161BF9-A013-414E-966D-D27348AFB4FA}" destId="{EE7B208E-102D-4ACE-94CF-8C2D49C9607E}" srcOrd="0" destOrd="0" parTransId="{E2404A85-701F-4072-8C44-04ABE92F700B}" sibTransId="{160D194B-DB46-481D-A536-EFF6CC5C0067}"/>
    <dgm:cxn modelId="{82471EC5-0BA2-4928-839A-F90C4AEA3B31}" type="presParOf" srcId="{C2F0168B-4F68-471F-BBFC-6D5DDD158BDE}" destId="{09A5F176-2317-4EEA-A307-494011768A65}" srcOrd="0" destOrd="0" presId="urn:microsoft.com/office/officeart/2005/8/layout/hList7"/>
    <dgm:cxn modelId="{4331637E-F3F3-4E15-8049-2914F74D690E}" type="presParOf" srcId="{C2F0168B-4F68-471F-BBFC-6D5DDD158BDE}" destId="{4CC88C12-8440-45AA-9A1F-1BAF29D9EBF3}" srcOrd="1" destOrd="0" presId="urn:microsoft.com/office/officeart/2005/8/layout/hList7"/>
    <dgm:cxn modelId="{06E81720-E41B-4BAF-9B67-54295BE01A18}" type="presParOf" srcId="{4CC88C12-8440-45AA-9A1F-1BAF29D9EBF3}" destId="{1848BA62-7D2B-4E6B-BB0D-7FC99E3C7CDB}" srcOrd="0" destOrd="0" presId="urn:microsoft.com/office/officeart/2005/8/layout/hList7"/>
    <dgm:cxn modelId="{DCAAECBB-D59D-4185-8F32-8C85C1D794BF}" type="presParOf" srcId="{1848BA62-7D2B-4E6B-BB0D-7FC99E3C7CDB}" destId="{59F06C3E-C28E-45FB-934C-73DDA89485D7}" srcOrd="0" destOrd="0" presId="urn:microsoft.com/office/officeart/2005/8/layout/hList7"/>
    <dgm:cxn modelId="{3AA50E21-1C08-4541-B7FA-CE9741A59F79}" type="presParOf" srcId="{1848BA62-7D2B-4E6B-BB0D-7FC99E3C7CDB}" destId="{72D3C04B-1129-4592-B68B-2D8107556CDF}" srcOrd="1" destOrd="0" presId="urn:microsoft.com/office/officeart/2005/8/layout/hList7"/>
    <dgm:cxn modelId="{78654494-AE6B-4A0E-A42E-4E0A0FC7433C}" type="presParOf" srcId="{1848BA62-7D2B-4E6B-BB0D-7FC99E3C7CDB}" destId="{25E37631-271F-4F47-986E-8C8096F11B64}" srcOrd="2" destOrd="0" presId="urn:microsoft.com/office/officeart/2005/8/layout/hList7"/>
    <dgm:cxn modelId="{008A1468-C536-4BD7-B65A-3BC577E21745}" type="presParOf" srcId="{1848BA62-7D2B-4E6B-BB0D-7FC99E3C7CDB}" destId="{D0D3702F-C416-4498-BD23-46FC609D6A6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504DF3-AD82-4BF8-86EC-E6A4E91CD647}"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s-MX"/>
        </a:p>
      </dgm:t>
    </dgm:pt>
    <dgm:pt modelId="{BE9E7C8A-BFDC-4528-85FE-5FCA4907C2B9}">
      <dgm:prSet/>
      <dgm:spPr/>
      <dgm:t>
        <a:bodyPr/>
        <a:lstStyle/>
        <a:p>
          <a:pPr rtl="0"/>
          <a:r>
            <a:rPr lang="es-MX" dirty="0" smtClean="0"/>
            <a:t>Denominamos mensajes intencionales a todos aquellos que siguen un proceso de codificación técnicamente asistido, con el propósito de generar un determinado efecto en los públicos. Con estos tipos de mensajes, la empresa posee cierto dominio de la situación comunicacional, porque éstos pasan por procesos de codificación y control más o menos eficaces.</a:t>
          </a:r>
          <a:endParaRPr lang="es-MX" dirty="0"/>
        </a:p>
      </dgm:t>
    </dgm:pt>
    <dgm:pt modelId="{5C9CA202-332E-47AF-B14C-613BAFA3A676}" type="parTrans" cxnId="{3E0B97B3-73ED-4A65-B0AC-25B3C8A51CAB}">
      <dgm:prSet/>
      <dgm:spPr/>
      <dgm:t>
        <a:bodyPr/>
        <a:lstStyle/>
        <a:p>
          <a:endParaRPr lang="es-MX"/>
        </a:p>
      </dgm:t>
    </dgm:pt>
    <dgm:pt modelId="{B8A9C1F1-EC23-4FB5-9D2B-4D3689368C1E}" type="sibTrans" cxnId="{3E0B97B3-73ED-4A65-B0AC-25B3C8A51CAB}">
      <dgm:prSet/>
      <dgm:spPr/>
      <dgm:t>
        <a:bodyPr/>
        <a:lstStyle/>
        <a:p>
          <a:endParaRPr lang="es-MX"/>
        </a:p>
      </dgm:t>
    </dgm:pt>
    <dgm:pt modelId="{7CA7E9B7-4319-4AD3-AA39-D8248443924C}">
      <dgm:prSet/>
      <dgm:spPr/>
      <dgm:t>
        <a:bodyPr/>
        <a:lstStyle/>
        <a:p>
          <a:pPr rtl="0"/>
          <a:endParaRPr lang="es-MX"/>
        </a:p>
      </dgm:t>
    </dgm:pt>
    <dgm:pt modelId="{8AAC1150-1C38-4668-9D0B-855CDC73D837}" type="parTrans" cxnId="{13103DFA-2441-4B77-96DC-680FC67484ED}">
      <dgm:prSet/>
      <dgm:spPr/>
      <dgm:t>
        <a:bodyPr/>
        <a:lstStyle/>
        <a:p>
          <a:endParaRPr lang="es-MX"/>
        </a:p>
      </dgm:t>
    </dgm:pt>
    <dgm:pt modelId="{5327A3D6-4C19-4936-8231-81A8FB1FBA14}" type="sibTrans" cxnId="{13103DFA-2441-4B77-96DC-680FC67484ED}">
      <dgm:prSet/>
      <dgm:spPr/>
      <dgm:t>
        <a:bodyPr/>
        <a:lstStyle/>
        <a:p>
          <a:endParaRPr lang="es-MX"/>
        </a:p>
      </dgm:t>
    </dgm:pt>
    <dgm:pt modelId="{4BC2D32F-BE6A-4716-BBCB-A6E4B249F7D4}">
      <dgm:prSet custT="1"/>
      <dgm:spPr/>
      <dgm:t>
        <a:bodyPr/>
        <a:lstStyle/>
        <a:p>
          <a:pPr rtl="0"/>
          <a:r>
            <a:rPr lang="es-MX" sz="1600" dirty="0" smtClean="0"/>
            <a:t>Ejemplos de este tipo de mensajes lo constituyen:</a:t>
          </a:r>
          <a:endParaRPr lang="es-MX" sz="1600" dirty="0"/>
        </a:p>
      </dgm:t>
    </dgm:pt>
    <dgm:pt modelId="{9F8397F1-A93A-4AE4-BD1B-095E1AD4AA3C}" type="parTrans" cxnId="{E6B01AB7-AEDB-41DD-9F0B-A19038C6E1AD}">
      <dgm:prSet/>
      <dgm:spPr/>
      <dgm:t>
        <a:bodyPr/>
        <a:lstStyle/>
        <a:p>
          <a:endParaRPr lang="es-MX"/>
        </a:p>
      </dgm:t>
    </dgm:pt>
    <dgm:pt modelId="{4F3994C1-3A9D-40D9-87B7-054050C20C24}" type="sibTrans" cxnId="{E6B01AB7-AEDB-41DD-9F0B-A19038C6E1AD}">
      <dgm:prSet/>
      <dgm:spPr/>
      <dgm:t>
        <a:bodyPr/>
        <a:lstStyle/>
        <a:p>
          <a:endParaRPr lang="es-MX"/>
        </a:p>
      </dgm:t>
    </dgm:pt>
    <dgm:pt modelId="{00E8900E-3B80-4036-983E-1C86D2E8FC43}">
      <dgm:prSet custT="1"/>
      <dgm:spPr/>
      <dgm:t>
        <a:bodyPr/>
        <a:lstStyle/>
        <a:p>
          <a:pPr rtl="0"/>
          <a:r>
            <a:rPr lang="es-MX" sz="1600" dirty="0" smtClean="0"/>
            <a:t>Avisos publicitarios</a:t>
          </a:r>
          <a:endParaRPr lang="es-MX" sz="1600" dirty="0"/>
        </a:p>
      </dgm:t>
    </dgm:pt>
    <dgm:pt modelId="{D048E23F-CD3F-4137-9353-5CFD74F583D6}" type="parTrans" cxnId="{253E2EB9-0244-4018-8008-98FAB97A2A97}">
      <dgm:prSet/>
      <dgm:spPr/>
      <dgm:t>
        <a:bodyPr/>
        <a:lstStyle/>
        <a:p>
          <a:endParaRPr lang="es-MX"/>
        </a:p>
      </dgm:t>
    </dgm:pt>
    <dgm:pt modelId="{051B8ACC-E6D4-45D9-8979-6649A8C4D83B}" type="sibTrans" cxnId="{253E2EB9-0244-4018-8008-98FAB97A2A97}">
      <dgm:prSet/>
      <dgm:spPr/>
      <dgm:t>
        <a:bodyPr/>
        <a:lstStyle/>
        <a:p>
          <a:endParaRPr lang="es-MX"/>
        </a:p>
      </dgm:t>
    </dgm:pt>
    <dgm:pt modelId="{85AA5136-231B-44F5-9650-6F0424D58B40}">
      <dgm:prSet custT="1"/>
      <dgm:spPr/>
      <dgm:t>
        <a:bodyPr/>
        <a:lstStyle/>
        <a:p>
          <a:pPr rtl="0"/>
          <a:r>
            <a:rPr lang="es-MX" sz="1600" dirty="0" smtClean="0"/>
            <a:t>Folletos</a:t>
          </a:r>
          <a:endParaRPr lang="es-MX" sz="1600" dirty="0"/>
        </a:p>
      </dgm:t>
    </dgm:pt>
    <dgm:pt modelId="{E981204B-4352-4590-9D5F-2DF9D2C6A42F}" type="parTrans" cxnId="{3C876135-2867-4AF4-A437-EB1BFCCAEA12}">
      <dgm:prSet/>
      <dgm:spPr/>
      <dgm:t>
        <a:bodyPr/>
        <a:lstStyle/>
        <a:p>
          <a:endParaRPr lang="es-MX"/>
        </a:p>
      </dgm:t>
    </dgm:pt>
    <dgm:pt modelId="{54BB45F3-860B-4A47-8767-7E9B0DDF4257}" type="sibTrans" cxnId="{3C876135-2867-4AF4-A437-EB1BFCCAEA12}">
      <dgm:prSet/>
      <dgm:spPr/>
      <dgm:t>
        <a:bodyPr/>
        <a:lstStyle/>
        <a:p>
          <a:endParaRPr lang="es-MX"/>
        </a:p>
      </dgm:t>
    </dgm:pt>
    <dgm:pt modelId="{33C5C9B8-E0B8-4AF7-959B-BC3A315189EB}">
      <dgm:prSet custT="1"/>
      <dgm:spPr/>
      <dgm:t>
        <a:bodyPr/>
        <a:lstStyle/>
        <a:p>
          <a:pPr rtl="0"/>
          <a:r>
            <a:rPr lang="es-MX" sz="1600" dirty="0" smtClean="0"/>
            <a:t>Carpetas informativas para el periodismo</a:t>
          </a:r>
          <a:endParaRPr lang="es-MX" sz="1600" dirty="0"/>
        </a:p>
      </dgm:t>
    </dgm:pt>
    <dgm:pt modelId="{0EE82D9E-BFB4-4098-A43E-76B900D6F294}" type="parTrans" cxnId="{959DA1D1-BB4F-4635-8FB4-8CE9BBA5418A}">
      <dgm:prSet/>
      <dgm:spPr/>
      <dgm:t>
        <a:bodyPr/>
        <a:lstStyle/>
        <a:p>
          <a:endParaRPr lang="es-MX"/>
        </a:p>
      </dgm:t>
    </dgm:pt>
    <dgm:pt modelId="{6B102FC0-1CA2-404E-9742-5E9610026BD7}" type="sibTrans" cxnId="{959DA1D1-BB4F-4635-8FB4-8CE9BBA5418A}">
      <dgm:prSet/>
      <dgm:spPr/>
      <dgm:t>
        <a:bodyPr/>
        <a:lstStyle/>
        <a:p>
          <a:endParaRPr lang="es-MX"/>
        </a:p>
      </dgm:t>
    </dgm:pt>
    <dgm:pt modelId="{97B6F6E8-A248-4451-A19C-A509166135ED}">
      <dgm:prSet custT="1"/>
      <dgm:spPr/>
      <dgm:t>
        <a:bodyPr/>
        <a:lstStyle/>
        <a:p>
          <a:pPr rtl="0"/>
          <a:r>
            <a:rPr lang="es-MX" sz="1600" dirty="0" smtClean="0"/>
            <a:t>Documentos corporativos</a:t>
          </a:r>
          <a:r>
            <a:rPr lang="es-ES_tradnl" sz="1600" dirty="0" smtClean="0"/>
            <a:t> </a:t>
          </a:r>
          <a:endParaRPr lang="es-MX" sz="1600" dirty="0"/>
        </a:p>
      </dgm:t>
    </dgm:pt>
    <dgm:pt modelId="{16461D40-852E-453C-BE05-FB68AB79ACE7}" type="parTrans" cxnId="{9D23ECAC-5156-47B5-B365-25ABE8EB10B3}">
      <dgm:prSet/>
      <dgm:spPr/>
      <dgm:t>
        <a:bodyPr/>
        <a:lstStyle/>
        <a:p>
          <a:endParaRPr lang="es-MX"/>
        </a:p>
      </dgm:t>
    </dgm:pt>
    <dgm:pt modelId="{6F8B358F-D856-4F2D-B5FC-44A65F21353F}" type="sibTrans" cxnId="{9D23ECAC-5156-47B5-B365-25ABE8EB10B3}">
      <dgm:prSet/>
      <dgm:spPr/>
      <dgm:t>
        <a:bodyPr/>
        <a:lstStyle/>
        <a:p>
          <a:endParaRPr lang="es-MX"/>
        </a:p>
      </dgm:t>
    </dgm:pt>
    <dgm:pt modelId="{C6F8C568-1132-4662-A69C-17F507DDF555}" type="pres">
      <dgm:prSet presAssocID="{D2504DF3-AD82-4BF8-86EC-E6A4E91CD647}" presName="Name0" presStyleCnt="0">
        <dgm:presLayoutVars>
          <dgm:chMax/>
          <dgm:chPref/>
          <dgm:dir/>
          <dgm:animLvl val="lvl"/>
        </dgm:presLayoutVars>
      </dgm:prSet>
      <dgm:spPr/>
      <dgm:t>
        <a:bodyPr/>
        <a:lstStyle/>
        <a:p>
          <a:endParaRPr lang="es-MX"/>
        </a:p>
      </dgm:t>
    </dgm:pt>
    <dgm:pt modelId="{9ACE6C5A-3167-4544-8837-C04D34F53831}" type="pres">
      <dgm:prSet presAssocID="{BE9E7C8A-BFDC-4528-85FE-5FCA4907C2B9}" presName="composite" presStyleCnt="0"/>
      <dgm:spPr/>
    </dgm:pt>
    <dgm:pt modelId="{BEB605FC-8B33-44C7-BC8C-98A5FFCB869E}" type="pres">
      <dgm:prSet presAssocID="{BE9E7C8A-BFDC-4528-85FE-5FCA4907C2B9}" presName="Parent1" presStyleLbl="node1" presStyleIdx="0" presStyleCnt="4" custScaleX="190423" custScaleY="148606">
        <dgm:presLayoutVars>
          <dgm:chMax val="1"/>
          <dgm:chPref val="1"/>
          <dgm:bulletEnabled val="1"/>
        </dgm:presLayoutVars>
      </dgm:prSet>
      <dgm:spPr/>
      <dgm:t>
        <a:bodyPr/>
        <a:lstStyle/>
        <a:p>
          <a:endParaRPr lang="es-MX"/>
        </a:p>
      </dgm:t>
    </dgm:pt>
    <dgm:pt modelId="{168A28F6-2FD0-402C-96D4-3F42F387EC5E}" type="pres">
      <dgm:prSet presAssocID="{BE9E7C8A-BFDC-4528-85FE-5FCA4907C2B9}" presName="Childtext1" presStyleLbl="revTx" presStyleIdx="0" presStyleCnt="2">
        <dgm:presLayoutVars>
          <dgm:chMax val="0"/>
          <dgm:chPref val="0"/>
          <dgm:bulletEnabled val="1"/>
        </dgm:presLayoutVars>
      </dgm:prSet>
      <dgm:spPr/>
    </dgm:pt>
    <dgm:pt modelId="{D3E6F695-65BB-4E9E-9CD2-D354F7982EF9}" type="pres">
      <dgm:prSet presAssocID="{BE9E7C8A-BFDC-4528-85FE-5FCA4907C2B9}" presName="BalanceSpacing" presStyleCnt="0"/>
      <dgm:spPr/>
    </dgm:pt>
    <dgm:pt modelId="{C77F55E4-5FF8-42E9-87C8-2A41BD5C5499}" type="pres">
      <dgm:prSet presAssocID="{BE9E7C8A-BFDC-4528-85FE-5FCA4907C2B9}" presName="BalanceSpacing1" presStyleCnt="0"/>
      <dgm:spPr/>
    </dgm:pt>
    <dgm:pt modelId="{C10CC386-3556-4734-8899-E73ACC5FACC4}" type="pres">
      <dgm:prSet presAssocID="{B8A9C1F1-EC23-4FB5-9D2B-4D3689368C1E}" presName="Accent1Text" presStyleLbl="node1" presStyleIdx="1" presStyleCnt="4"/>
      <dgm:spPr/>
      <dgm:t>
        <a:bodyPr/>
        <a:lstStyle/>
        <a:p>
          <a:endParaRPr lang="es-MX"/>
        </a:p>
      </dgm:t>
    </dgm:pt>
    <dgm:pt modelId="{A70C1007-9295-40B9-8496-130F5922119A}" type="pres">
      <dgm:prSet presAssocID="{B8A9C1F1-EC23-4FB5-9D2B-4D3689368C1E}" presName="spaceBetweenRectangles" presStyleCnt="0"/>
      <dgm:spPr/>
    </dgm:pt>
    <dgm:pt modelId="{1C540E4F-208C-4154-A139-4085513CA859}" type="pres">
      <dgm:prSet presAssocID="{7CA7E9B7-4319-4AD3-AA39-D8248443924C}" presName="composite" presStyleCnt="0"/>
      <dgm:spPr/>
    </dgm:pt>
    <dgm:pt modelId="{19E65B2D-8712-4857-911E-079C1BF5BDDA}" type="pres">
      <dgm:prSet presAssocID="{7CA7E9B7-4319-4AD3-AA39-D8248443924C}" presName="Parent1" presStyleLbl="node1" presStyleIdx="2" presStyleCnt="4">
        <dgm:presLayoutVars>
          <dgm:chMax val="1"/>
          <dgm:chPref val="1"/>
          <dgm:bulletEnabled val="1"/>
        </dgm:presLayoutVars>
      </dgm:prSet>
      <dgm:spPr/>
      <dgm:t>
        <a:bodyPr/>
        <a:lstStyle/>
        <a:p>
          <a:endParaRPr lang="es-MX"/>
        </a:p>
      </dgm:t>
    </dgm:pt>
    <dgm:pt modelId="{08B5FC72-D470-42AA-AB14-13A660F0A53B}" type="pres">
      <dgm:prSet presAssocID="{7CA7E9B7-4319-4AD3-AA39-D8248443924C}" presName="Childtext1" presStyleLbl="revTx" presStyleIdx="1" presStyleCnt="2">
        <dgm:presLayoutVars>
          <dgm:chMax val="0"/>
          <dgm:chPref val="0"/>
          <dgm:bulletEnabled val="1"/>
        </dgm:presLayoutVars>
      </dgm:prSet>
      <dgm:spPr/>
      <dgm:t>
        <a:bodyPr/>
        <a:lstStyle/>
        <a:p>
          <a:endParaRPr lang="es-MX"/>
        </a:p>
      </dgm:t>
    </dgm:pt>
    <dgm:pt modelId="{BF000A3D-AADA-49E8-B61D-AFAD46818F64}" type="pres">
      <dgm:prSet presAssocID="{7CA7E9B7-4319-4AD3-AA39-D8248443924C}" presName="BalanceSpacing" presStyleCnt="0"/>
      <dgm:spPr/>
    </dgm:pt>
    <dgm:pt modelId="{86EC3C2A-3E56-4482-A76B-D073DDEEFA50}" type="pres">
      <dgm:prSet presAssocID="{7CA7E9B7-4319-4AD3-AA39-D8248443924C}" presName="BalanceSpacing1" presStyleCnt="0"/>
      <dgm:spPr/>
    </dgm:pt>
    <dgm:pt modelId="{DAC0B61B-CF1E-490F-9886-58A828DE8EBE}" type="pres">
      <dgm:prSet presAssocID="{5327A3D6-4C19-4936-8231-81A8FB1FBA14}" presName="Accent1Text" presStyleLbl="node1" presStyleIdx="3" presStyleCnt="4"/>
      <dgm:spPr/>
      <dgm:t>
        <a:bodyPr/>
        <a:lstStyle/>
        <a:p>
          <a:endParaRPr lang="es-MX"/>
        </a:p>
      </dgm:t>
    </dgm:pt>
  </dgm:ptLst>
  <dgm:cxnLst>
    <dgm:cxn modelId="{71CCE218-F948-4D79-A7BE-8B65D777DAFA}" type="presOf" srcId="{B8A9C1F1-EC23-4FB5-9D2B-4D3689368C1E}" destId="{C10CC386-3556-4734-8899-E73ACC5FACC4}" srcOrd="0" destOrd="0" presId="urn:microsoft.com/office/officeart/2008/layout/AlternatingHexagons"/>
    <dgm:cxn modelId="{45DA4522-4D32-48FA-B28E-412E57EFFF15}" type="presOf" srcId="{D2504DF3-AD82-4BF8-86EC-E6A4E91CD647}" destId="{C6F8C568-1132-4662-A69C-17F507DDF555}" srcOrd="0" destOrd="0" presId="urn:microsoft.com/office/officeart/2008/layout/AlternatingHexagons"/>
    <dgm:cxn modelId="{253E2EB9-0244-4018-8008-98FAB97A2A97}" srcId="{7CA7E9B7-4319-4AD3-AA39-D8248443924C}" destId="{00E8900E-3B80-4036-983E-1C86D2E8FC43}" srcOrd="1" destOrd="0" parTransId="{D048E23F-CD3F-4137-9353-5CFD74F583D6}" sibTransId="{051B8ACC-E6D4-45D9-8979-6649A8C4D83B}"/>
    <dgm:cxn modelId="{9D23ECAC-5156-47B5-B365-25ABE8EB10B3}" srcId="{7CA7E9B7-4319-4AD3-AA39-D8248443924C}" destId="{97B6F6E8-A248-4451-A19C-A509166135ED}" srcOrd="4" destOrd="0" parTransId="{16461D40-852E-453C-BE05-FB68AB79ACE7}" sibTransId="{6F8B358F-D856-4F2D-B5FC-44A65F21353F}"/>
    <dgm:cxn modelId="{F7160B98-30C3-4241-99E8-F515C6383714}" type="presOf" srcId="{5327A3D6-4C19-4936-8231-81A8FB1FBA14}" destId="{DAC0B61B-CF1E-490F-9886-58A828DE8EBE}" srcOrd="0" destOrd="0" presId="urn:microsoft.com/office/officeart/2008/layout/AlternatingHexagons"/>
    <dgm:cxn modelId="{3C876135-2867-4AF4-A437-EB1BFCCAEA12}" srcId="{7CA7E9B7-4319-4AD3-AA39-D8248443924C}" destId="{85AA5136-231B-44F5-9650-6F0424D58B40}" srcOrd="2" destOrd="0" parTransId="{E981204B-4352-4590-9D5F-2DF9D2C6A42F}" sibTransId="{54BB45F3-860B-4A47-8767-7E9B0DDF4257}"/>
    <dgm:cxn modelId="{77433C4F-4EB1-4725-BAB6-3036C39DE4CD}" type="presOf" srcId="{97B6F6E8-A248-4451-A19C-A509166135ED}" destId="{08B5FC72-D470-42AA-AB14-13A660F0A53B}" srcOrd="0" destOrd="4" presId="urn:microsoft.com/office/officeart/2008/layout/AlternatingHexagons"/>
    <dgm:cxn modelId="{959DA1D1-BB4F-4635-8FB4-8CE9BBA5418A}" srcId="{7CA7E9B7-4319-4AD3-AA39-D8248443924C}" destId="{33C5C9B8-E0B8-4AF7-959B-BC3A315189EB}" srcOrd="3" destOrd="0" parTransId="{0EE82D9E-BFB4-4098-A43E-76B900D6F294}" sibTransId="{6B102FC0-1CA2-404E-9742-5E9610026BD7}"/>
    <dgm:cxn modelId="{AAFDD813-A433-4405-A7CE-A1571CC3DF34}" type="presOf" srcId="{33C5C9B8-E0B8-4AF7-959B-BC3A315189EB}" destId="{08B5FC72-D470-42AA-AB14-13A660F0A53B}" srcOrd="0" destOrd="3" presId="urn:microsoft.com/office/officeart/2008/layout/AlternatingHexagons"/>
    <dgm:cxn modelId="{D8065D66-3F84-4820-B4F3-78688AA291CC}" type="presOf" srcId="{85AA5136-231B-44F5-9650-6F0424D58B40}" destId="{08B5FC72-D470-42AA-AB14-13A660F0A53B}" srcOrd="0" destOrd="2" presId="urn:microsoft.com/office/officeart/2008/layout/AlternatingHexagons"/>
    <dgm:cxn modelId="{C585072D-0D25-4DB2-932C-F6B199658FDF}" type="presOf" srcId="{4BC2D32F-BE6A-4716-BBCB-A6E4B249F7D4}" destId="{08B5FC72-D470-42AA-AB14-13A660F0A53B}" srcOrd="0" destOrd="0" presId="urn:microsoft.com/office/officeart/2008/layout/AlternatingHexagons"/>
    <dgm:cxn modelId="{31B83600-FCF1-4E43-9A68-26323CFA74A6}" type="presOf" srcId="{7CA7E9B7-4319-4AD3-AA39-D8248443924C}" destId="{19E65B2D-8712-4857-911E-079C1BF5BDDA}" srcOrd="0" destOrd="0" presId="urn:microsoft.com/office/officeart/2008/layout/AlternatingHexagons"/>
    <dgm:cxn modelId="{E6B01AB7-AEDB-41DD-9F0B-A19038C6E1AD}" srcId="{7CA7E9B7-4319-4AD3-AA39-D8248443924C}" destId="{4BC2D32F-BE6A-4716-BBCB-A6E4B249F7D4}" srcOrd="0" destOrd="0" parTransId="{9F8397F1-A93A-4AE4-BD1B-095E1AD4AA3C}" sibTransId="{4F3994C1-3A9D-40D9-87B7-054050C20C24}"/>
    <dgm:cxn modelId="{3E0B97B3-73ED-4A65-B0AC-25B3C8A51CAB}" srcId="{D2504DF3-AD82-4BF8-86EC-E6A4E91CD647}" destId="{BE9E7C8A-BFDC-4528-85FE-5FCA4907C2B9}" srcOrd="0" destOrd="0" parTransId="{5C9CA202-332E-47AF-B14C-613BAFA3A676}" sibTransId="{B8A9C1F1-EC23-4FB5-9D2B-4D3689368C1E}"/>
    <dgm:cxn modelId="{BB9C5DEB-CA59-41CA-B14C-A55B2430882D}" type="presOf" srcId="{00E8900E-3B80-4036-983E-1C86D2E8FC43}" destId="{08B5FC72-D470-42AA-AB14-13A660F0A53B}" srcOrd="0" destOrd="1" presId="urn:microsoft.com/office/officeart/2008/layout/AlternatingHexagons"/>
    <dgm:cxn modelId="{13103DFA-2441-4B77-96DC-680FC67484ED}" srcId="{D2504DF3-AD82-4BF8-86EC-E6A4E91CD647}" destId="{7CA7E9B7-4319-4AD3-AA39-D8248443924C}" srcOrd="1" destOrd="0" parTransId="{8AAC1150-1C38-4668-9D0B-855CDC73D837}" sibTransId="{5327A3D6-4C19-4936-8231-81A8FB1FBA14}"/>
    <dgm:cxn modelId="{2B5C986B-F31F-4BE1-A810-1B273F997F59}" type="presOf" srcId="{BE9E7C8A-BFDC-4528-85FE-5FCA4907C2B9}" destId="{BEB605FC-8B33-44C7-BC8C-98A5FFCB869E}" srcOrd="0" destOrd="0" presId="urn:microsoft.com/office/officeart/2008/layout/AlternatingHexagons"/>
    <dgm:cxn modelId="{C4D73AD4-9D64-47A4-9E56-CF6E33C51A00}" type="presParOf" srcId="{C6F8C568-1132-4662-A69C-17F507DDF555}" destId="{9ACE6C5A-3167-4544-8837-C04D34F53831}" srcOrd="0" destOrd="0" presId="urn:microsoft.com/office/officeart/2008/layout/AlternatingHexagons"/>
    <dgm:cxn modelId="{FFCB1F21-7563-47FF-95C0-30D0D6B77AAC}" type="presParOf" srcId="{9ACE6C5A-3167-4544-8837-C04D34F53831}" destId="{BEB605FC-8B33-44C7-BC8C-98A5FFCB869E}" srcOrd="0" destOrd="0" presId="urn:microsoft.com/office/officeart/2008/layout/AlternatingHexagons"/>
    <dgm:cxn modelId="{F9792D0F-8A53-4912-A3F2-6EE8B9D5DCB7}" type="presParOf" srcId="{9ACE6C5A-3167-4544-8837-C04D34F53831}" destId="{168A28F6-2FD0-402C-96D4-3F42F387EC5E}" srcOrd="1" destOrd="0" presId="urn:microsoft.com/office/officeart/2008/layout/AlternatingHexagons"/>
    <dgm:cxn modelId="{B2345100-F4D4-47ED-B87B-3BDD25C77210}" type="presParOf" srcId="{9ACE6C5A-3167-4544-8837-C04D34F53831}" destId="{D3E6F695-65BB-4E9E-9CD2-D354F7982EF9}" srcOrd="2" destOrd="0" presId="urn:microsoft.com/office/officeart/2008/layout/AlternatingHexagons"/>
    <dgm:cxn modelId="{82F4025E-8565-4449-9F43-90A8E70CD72D}" type="presParOf" srcId="{9ACE6C5A-3167-4544-8837-C04D34F53831}" destId="{C77F55E4-5FF8-42E9-87C8-2A41BD5C5499}" srcOrd="3" destOrd="0" presId="urn:microsoft.com/office/officeart/2008/layout/AlternatingHexagons"/>
    <dgm:cxn modelId="{B72E70BB-4D3C-46B7-A734-4AB33DE383DA}" type="presParOf" srcId="{9ACE6C5A-3167-4544-8837-C04D34F53831}" destId="{C10CC386-3556-4734-8899-E73ACC5FACC4}" srcOrd="4" destOrd="0" presId="urn:microsoft.com/office/officeart/2008/layout/AlternatingHexagons"/>
    <dgm:cxn modelId="{70514593-F409-41F5-8AC3-286F5F7158F6}" type="presParOf" srcId="{C6F8C568-1132-4662-A69C-17F507DDF555}" destId="{A70C1007-9295-40B9-8496-130F5922119A}" srcOrd="1" destOrd="0" presId="urn:microsoft.com/office/officeart/2008/layout/AlternatingHexagons"/>
    <dgm:cxn modelId="{E42017B8-A3DC-4E58-BA80-0E46B7D27575}" type="presParOf" srcId="{C6F8C568-1132-4662-A69C-17F507DDF555}" destId="{1C540E4F-208C-4154-A139-4085513CA859}" srcOrd="2" destOrd="0" presId="urn:microsoft.com/office/officeart/2008/layout/AlternatingHexagons"/>
    <dgm:cxn modelId="{7702D3FC-E289-4F1A-8F4C-5785F1517CDC}" type="presParOf" srcId="{1C540E4F-208C-4154-A139-4085513CA859}" destId="{19E65B2D-8712-4857-911E-079C1BF5BDDA}" srcOrd="0" destOrd="0" presId="urn:microsoft.com/office/officeart/2008/layout/AlternatingHexagons"/>
    <dgm:cxn modelId="{AAC1735E-D562-462C-93F5-208221D1B5FA}" type="presParOf" srcId="{1C540E4F-208C-4154-A139-4085513CA859}" destId="{08B5FC72-D470-42AA-AB14-13A660F0A53B}" srcOrd="1" destOrd="0" presId="urn:microsoft.com/office/officeart/2008/layout/AlternatingHexagons"/>
    <dgm:cxn modelId="{30584533-DB7D-4B43-BA9A-9F7868A3895C}" type="presParOf" srcId="{1C540E4F-208C-4154-A139-4085513CA859}" destId="{BF000A3D-AADA-49E8-B61D-AFAD46818F64}" srcOrd="2" destOrd="0" presId="urn:microsoft.com/office/officeart/2008/layout/AlternatingHexagons"/>
    <dgm:cxn modelId="{2A152CE4-991F-4B99-8985-5BE6C8A017C0}" type="presParOf" srcId="{1C540E4F-208C-4154-A139-4085513CA859}" destId="{86EC3C2A-3E56-4482-A76B-D073DDEEFA50}" srcOrd="3" destOrd="0" presId="urn:microsoft.com/office/officeart/2008/layout/AlternatingHexagons"/>
    <dgm:cxn modelId="{2762F329-2465-489C-98C5-B20C45CCB27D}" type="presParOf" srcId="{1C540E4F-208C-4154-A139-4085513CA859}" destId="{DAC0B61B-CF1E-490F-9886-58A828DE8EB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24F6A0-CB0D-470C-A785-B214AD750860}"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s-MX"/>
        </a:p>
      </dgm:t>
    </dgm:pt>
    <dgm:pt modelId="{A0737275-7708-449D-BCE9-011CF4E15FAE}">
      <dgm:prSet/>
      <dgm:spPr/>
      <dgm:t>
        <a:bodyPr/>
        <a:lstStyle/>
        <a:p>
          <a:pPr rtl="0"/>
          <a:r>
            <a:rPr lang="es-MX" dirty="0" smtClean="0"/>
            <a:t>En este caso, la empresa genera un mensaje sin habérselo propuesto. Cuando la corporación se percata  -a tiempo-  de esta desviación, es posible instrumentar las medidas que correspondan.</a:t>
          </a:r>
          <a:endParaRPr lang="es-MX" dirty="0"/>
        </a:p>
      </dgm:t>
    </dgm:pt>
    <dgm:pt modelId="{0D97089B-2C0E-4638-9BF6-00B8BA9CBC26}" type="parTrans" cxnId="{37D17D97-77CD-4168-8603-EF9B5C2097D6}">
      <dgm:prSet/>
      <dgm:spPr/>
      <dgm:t>
        <a:bodyPr/>
        <a:lstStyle/>
        <a:p>
          <a:endParaRPr lang="es-MX"/>
        </a:p>
      </dgm:t>
    </dgm:pt>
    <dgm:pt modelId="{20F2EA73-097F-4EB6-B499-405AE01C84F4}" type="sibTrans" cxnId="{37D17D97-77CD-4168-8603-EF9B5C2097D6}">
      <dgm:prSet/>
      <dgm:spPr/>
      <dgm:t>
        <a:bodyPr/>
        <a:lstStyle/>
        <a:p>
          <a:endParaRPr lang="es-MX"/>
        </a:p>
      </dgm:t>
    </dgm:pt>
    <dgm:pt modelId="{9B9817B7-032E-4BD0-A213-D9D84CD514A3}">
      <dgm:prSet/>
      <dgm:spPr/>
      <dgm:t>
        <a:bodyPr/>
        <a:lstStyle/>
        <a:p>
          <a:pPr rtl="0"/>
          <a:r>
            <a:rPr lang="es-MX" dirty="0" smtClean="0"/>
            <a:t>Pero en muchos casos, no es que la empresa no se dé por enterada sino que verdaderamente no se entera. Por ello resulta tan importante ejercer una función de testeo permanente.</a:t>
          </a:r>
          <a:endParaRPr lang="es-MX" dirty="0"/>
        </a:p>
      </dgm:t>
    </dgm:pt>
    <dgm:pt modelId="{97E9CCA8-AEA4-4450-BE41-C737D2E5082B}" type="parTrans" cxnId="{1168A46F-D9A4-4E63-8377-80E34D7885F8}">
      <dgm:prSet/>
      <dgm:spPr/>
      <dgm:t>
        <a:bodyPr/>
        <a:lstStyle/>
        <a:p>
          <a:endParaRPr lang="es-MX"/>
        </a:p>
      </dgm:t>
    </dgm:pt>
    <dgm:pt modelId="{7C6BD0EF-ED49-4974-91B7-830EC848457C}" type="sibTrans" cxnId="{1168A46F-D9A4-4E63-8377-80E34D7885F8}">
      <dgm:prSet/>
      <dgm:spPr/>
      <dgm:t>
        <a:bodyPr/>
        <a:lstStyle/>
        <a:p>
          <a:endParaRPr lang="es-MX"/>
        </a:p>
      </dgm:t>
    </dgm:pt>
    <dgm:pt modelId="{20F7FA54-A732-43FA-91A8-ED7547861DD5}">
      <dgm:prSet/>
      <dgm:spPr/>
      <dgm:t>
        <a:bodyPr/>
        <a:lstStyle/>
        <a:p>
          <a:pPr rtl="0"/>
          <a:r>
            <a:rPr lang="es-MX" smtClean="0"/>
            <a:t>Se filtra una información reservada, y el periodismo se hace eco, poniéndola en conocimiento del público.</a:t>
          </a:r>
          <a:endParaRPr lang="es-MX"/>
        </a:p>
      </dgm:t>
    </dgm:pt>
    <dgm:pt modelId="{D65D83A6-53AB-4B5B-A23D-AF2BBDA87FC3}" type="parTrans" cxnId="{F3E24307-859D-46EE-B7BB-242663C4D42C}">
      <dgm:prSet/>
      <dgm:spPr/>
      <dgm:t>
        <a:bodyPr/>
        <a:lstStyle/>
        <a:p>
          <a:endParaRPr lang="es-MX"/>
        </a:p>
      </dgm:t>
    </dgm:pt>
    <dgm:pt modelId="{3DAF7418-E565-467C-BE64-B96DB1D4E479}" type="sibTrans" cxnId="{F3E24307-859D-46EE-B7BB-242663C4D42C}">
      <dgm:prSet/>
      <dgm:spPr/>
      <dgm:t>
        <a:bodyPr/>
        <a:lstStyle/>
        <a:p>
          <a:endParaRPr lang="es-MX"/>
        </a:p>
      </dgm:t>
    </dgm:pt>
    <dgm:pt modelId="{43061C1D-C93A-46B6-9B74-8245DD856247}">
      <dgm:prSet/>
      <dgm:spPr/>
      <dgm:t>
        <a:bodyPr/>
        <a:lstStyle/>
        <a:p>
          <a:pPr rtl="0"/>
          <a:r>
            <a:rPr lang="es-MX" smtClean="0"/>
            <a:t>Distorsión por parte del público de alguna información que se difunde.</a:t>
          </a:r>
          <a:endParaRPr lang="es-MX"/>
        </a:p>
      </dgm:t>
    </dgm:pt>
    <dgm:pt modelId="{E9C2998B-6234-4C26-8A58-B92C4BC5F2B5}" type="parTrans" cxnId="{B8B890F3-DC13-4810-85FB-3334BE911DD0}">
      <dgm:prSet/>
      <dgm:spPr/>
      <dgm:t>
        <a:bodyPr/>
        <a:lstStyle/>
        <a:p>
          <a:endParaRPr lang="es-MX"/>
        </a:p>
      </dgm:t>
    </dgm:pt>
    <dgm:pt modelId="{3637EF36-15AE-441D-9AB4-5C13ED2B27AE}" type="sibTrans" cxnId="{B8B890F3-DC13-4810-85FB-3334BE911DD0}">
      <dgm:prSet/>
      <dgm:spPr/>
      <dgm:t>
        <a:bodyPr/>
        <a:lstStyle/>
        <a:p>
          <a:endParaRPr lang="es-MX"/>
        </a:p>
      </dgm:t>
    </dgm:pt>
    <dgm:pt modelId="{0091151A-1DE9-4CE2-B0F3-9454C426EAC8}">
      <dgm:prSet/>
      <dgm:spPr/>
      <dgm:t>
        <a:bodyPr/>
        <a:lstStyle/>
        <a:p>
          <a:pPr rtl="0"/>
          <a:r>
            <a:rPr lang="es-MX" dirty="0" smtClean="0"/>
            <a:t>Cuando los consumidores descubren una falla involuntaria de origen del producto.</a:t>
          </a:r>
          <a:endParaRPr lang="es-MX" dirty="0"/>
        </a:p>
      </dgm:t>
    </dgm:pt>
    <dgm:pt modelId="{DCE8ABE4-CCE5-4AB6-A1B2-54CB8A1630D0}" type="parTrans" cxnId="{E725990B-D6AD-4F14-B22C-28CEDDAE48AD}">
      <dgm:prSet/>
      <dgm:spPr/>
      <dgm:t>
        <a:bodyPr/>
        <a:lstStyle/>
        <a:p>
          <a:endParaRPr lang="es-MX"/>
        </a:p>
      </dgm:t>
    </dgm:pt>
    <dgm:pt modelId="{59ADF7BB-136D-43A8-ABC7-1C09EB49A216}" type="sibTrans" cxnId="{E725990B-D6AD-4F14-B22C-28CEDDAE48AD}">
      <dgm:prSet/>
      <dgm:spPr/>
      <dgm:t>
        <a:bodyPr/>
        <a:lstStyle/>
        <a:p>
          <a:endParaRPr lang="es-MX"/>
        </a:p>
      </dgm:t>
    </dgm:pt>
    <dgm:pt modelId="{8C42E725-763B-44DB-8F5F-CADE0864F72F}">
      <dgm:prSet/>
      <dgm:spPr/>
      <dgm:t>
        <a:bodyPr/>
        <a:lstStyle/>
        <a:p>
          <a:pPr rtl="0"/>
          <a:r>
            <a:rPr lang="es-MX" dirty="0" smtClean="0"/>
            <a:t>Cuando surgen acusaciones públicas por alguna acción de la empresa.</a:t>
          </a:r>
          <a:endParaRPr lang="es-MX" dirty="0"/>
        </a:p>
      </dgm:t>
    </dgm:pt>
    <dgm:pt modelId="{F8B99BD2-DD11-4A13-95B3-B2EFEC5AC0C4}" type="parTrans" cxnId="{519F014A-DEE2-4239-9BBA-5D911E7C301B}">
      <dgm:prSet/>
      <dgm:spPr/>
      <dgm:t>
        <a:bodyPr/>
        <a:lstStyle/>
        <a:p>
          <a:endParaRPr lang="es-MX"/>
        </a:p>
      </dgm:t>
    </dgm:pt>
    <dgm:pt modelId="{C944348E-BA10-422E-88ED-ADF39EA347C5}" type="sibTrans" cxnId="{519F014A-DEE2-4239-9BBA-5D911E7C301B}">
      <dgm:prSet/>
      <dgm:spPr/>
      <dgm:t>
        <a:bodyPr/>
        <a:lstStyle/>
        <a:p>
          <a:endParaRPr lang="es-MX"/>
        </a:p>
      </dgm:t>
    </dgm:pt>
    <dgm:pt modelId="{BCC6701C-39AA-4043-B66C-6714AF6FC13D}" type="pres">
      <dgm:prSet presAssocID="{2924F6A0-CB0D-470C-A785-B214AD750860}" presName="compositeShape" presStyleCnt="0">
        <dgm:presLayoutVars>
          <dgm:chMax val="7"/>
          <dgm:dir/>
          <dgm:resizeHandles val="exact"/>
        </dgm:presLayoutVars>
      </dgm:prSet>
      <dgm:spPr/>
      <dgm:t>
        <a:bodyPr/>
        <a:lstStyle/>
        <a:p>
          <a:endParaRPr lang="es-MX"/>
        </a:p>
      </dgm:t>
    </dgm:pt>
    <dgm:pt modelId="{4772C0AC-DDE9-4BED-9C2D-DC9F8D273C0C}" type="pres">
      <dgm:prSet presAssocID="{A0737275-7708-449D-BCE9-011CF4E15FAE}" presName="circ1" presStyleLbl="vennNode1" presStyleIdx="0" presStyleCnt="6"/>
      <dgm:spPr/>
    </dgm:pt>
    <dgm:pt modelId="{E122C46A-4FE4-43A4-BC56-360DAFFC31B4}" type="pres">
      <dgm:prSet presAssocID="{A0737275-7708-449D-BCE9-011CF4E15FAE}" presName="circ1Tx" presStyleLbl="revTx" presStyleIdx="0" presStyleCnt="0" custScaleX="110316" custScaleY="168972" custLinFactNeighborX="-2722" custLinFactNeighborY="-11105">
        <dgm:presLayoutVars>
          <dgm:chMax val="0"/>
          <dgm:chPref val="0"/>
          <dgm:bulletEnabled val="1"/>
        </dgm:presLayoutVars>
      </dgm:prSet>
      <dgm:spPr/>
      <dgm:t>
        <a:bodyPr/>
        <a:lstStyle/>
        <a:p>
          <a:endParaRPr lang="es-MX"/>
        </a:p>
      </dgm:t>
    </dgm:pt>
    <dgm:pt modelId="{57928F35-0325-41D2-8498-3A79BE465829}" type="pres">
      <dgm:prSet presAssocID="{9B9817B7-032E-4BD0-A213-D9D84CD514A3}" presName="circ2" presStyleLbl="vennNode1" presStyleIdx="1" presStyleCnt="6"/>
      <dgm:spPr/>
    </dgm:pt>
    <dgm:pt modelId="{BD179D94-B41A-496D-9F09-90DAB1552DD4}" type="pres">
      <dgm:prSet presAssocID="{9B9817B7-032E-4BD0-A213-D9D84CD514A3}" presName="circ2Tx" presStyleLbl="revTx" presStyleIdx="0" presStyleCnt="0" custScaleX="145850" custScaleY="127851">
        <dgm:presLayoutVars>
          <dgm:chMax val="0"/>
          <dgm:chPref val="0"/>
          <dgm:bulletEnabled val="1"/>
        </dgm:presLayoutVars>
      </dgm:prSet>
      <dgm:spPr/>
      <dgm:t>
        <a:bodyPr/>
        <a:lstStyle/>
        <a:p>
          <a:endParaRPr lang="es-MX"/>
        </a:p>
      </dgm:t>
    </dgm:pt>
    <dgm:pt modelId="{83F29D7F-0735-423A-8984-46E46A7E2A55}" type="pres">
      <dgm:prSet presAssocID="{20F7FA54-A732-43FA-91A8-ED7547861DD5}" presName="circ3" presStyleLbl="vennNode1" presStyleIdx="2" presStyleCnt="6"/>
      <dgm:spPr/>
    </dgm:pt>
    <dgm:pt modelId="{48DE2E45-9613-473C-919C-F44CAE7F2520}" type="pres">
      <dgm:prSet presAssocID="{20F7FA54-A732-43FA-91A8-ED7547861DD5}" presName="circ3Tx" presStyleLbl="revTx" presStyleIdx="0" presStyleCnt="0">
        <dgm:presLayoutVars>
          <dgm:chMax val="0"/>
          <dgm:chPref val="0"/>
          <dgm:bulletEnabled val="1"/>
        </dgm:presLayoutVars>
      </dgm:prSet>
      <dgm:spPr/>
      <dgm:t>
        <a:bodyPr/>
        <a:lstStyle/>
        <a:p>
          <a:endParaRPr lang="es-MX"/>
        </a:p>
      </dgm:t>
    </dgm:pt>
    <dgm:pt modelId="{18FB3BB4-EC24-420E-BE3D-2EA9E4E07033}" type="pres">
      <dgm:prSet presAssocID="{43061C1D-C93A-46B6-9B74-8245DD856247}" presName="circ4" presStyleLbl="vennNode1" presStyleIdx="3" presStyleCnt="6"/>
      <dgm:spPr/>
    </dgm:pt>
    <dgm:pt modelId="{5E8E4FD8-ABDF-491C-84CF-EF64CE9B7491}" type="pres">
      <dgm:prSet presAssocID="{43061C1D-C93A-46B6-9B74-8245DD856247}" presName="circ4Tx" presStyleLbl="revTx" presStyleIdx="0" presStyleCnt="0">
        <dgm:presLayoutVars>
          <dgm:chMax val="0"/>
          <dgm:chPref val="0"/>
          <dgm:bulletEnabled val="1"/>
        </dgm:presLayoutVars>
      </dgm:prSet>
      <dgm:spPr/>
      <dgm:t>
        <a:bodyPr/>
        <a:lstStyle/>
        <a:p>
          <a:endParaRPr lang="es-MX"/>
        </a:p>
      </dgm:t>
    </dgm:pt>
    <dgm:pt modelId="{6952C2D8-1CBD-40C4-B188-789A80591634}" type="pres">
      <dgm:prSet presAssocID="{0091151A-1DE9-4CE2-B0F3-9454C426EAC8}" presName="circ5" presStyleLbl="vennNode1" presStyleIdx="4" presStyleCnt="6"/>
      <dgm:spPr/>
    </dgm:pt>
    <dgm:pt modelId="{13AAE756-ED99-4C07-AA99-830DB64A0958}" type="pres">
      <dgm:prSet presAssocID="{0091151A-1DE9-4CE2-B0F3-9454C426EAC8}" presName="circ5Tx" presStyleLbl="revTx" presStyleIdx="0" presStyleCnt="0">
        <dgm:presLayoutVars>
          <dgm:chMax val="0"/>
          <dgm:chPref val="0"/>
          <dgm:bulletEnabled val="1"/>
        </dgm:presLayoutVars>
      </dgm:prSet>
      <dgm:spPr/>
      <dgm:t>
        <a:bodyPr/>
        <a:lstStyle/>
        <a:p>
          <a:endParaRPr lang="es-MX"/>
        </a:p>
      </dgm:t>
    </dgm:pt>
    <dgm:pt modelId="{8A0F7E16-B746-4F6A-8C13-3FB9B1BA08E0}" type="pres">
      <dgm:prSet presAssocID="{8C42E725-763B-44DB-8F5F-CADE0864F72F}" presName="circ6" presStyleLbl="vennNode1" presStyleIdx="5" presStyleCnt="6"/>
      <dgm:spPr/>
    </dgm:pt>
    <dgm:pt modelId="{B8B2AFD0-68A3-4386-932D-5BA6622EE008}" type="pres">
      <dgm:prSet presAssocID="{8C42E725-763B-44DB-8F5F-CADE0864F72F}" presName="circ6Tx" presStyleLbl="revTx" presStyleIdx="0" presStyleCnt="0">
        <dgm:presLayoutVars>
          <dgm:chMax val="0"/>
          <dgm:chPref val="0"/>
          <dgm:bulletEnabled val="1"/>
        </dgm:presLayoutVars>
      </dgm:prSet>
      <dgm:spPr/>
      <dgm:t>
        <a:bodyPr/>
        <a:lstStyle/>
        <a:p>
          <a:endParaRPr lang="es-MX"/>
        </a:p>
      </dgm:t>
    </dgm:pt>
  </dgm:ptLst>
  <dgm:cxnLst>
    <dgm:cxn modelId="{895E8E99-ED98-42CC-8492-450771DDF14E}" type="presOf" srcId="{43061C1D-C93A-46B6-9B74-8245DD856247}" destId="{5E8E4FD8-ABDF-491C-84CF-EF64CE9B7491}" srcOrd="0" destOrd="0" presId="urn:microsoft.com/office/officeart/2005/8/layout/venn1"/>
    <dgm:cxn modelId="{519F014A-DEE2-4239-9BBA-5D911E7C301B}" srcId="{2924F6A0-CB0D-470C-A785-B214AD750860}" destId="{8C42E725-763B-44DB-8F5F-CADE0864F72F}" srcOrd="5" destOrd="0" parTransId="{F8B99BD2-DD11-4A13-95B3-B2EFEC5AC0C4}" sibTransId="{C944348E-BA10-422E-88ED-ADF39EA347C5}"/>
    <dgm:cxn modelId="{B4DC4194-F575-4046-86CA-D9563E8D2133}" type="presOf" srcId="{9B9817B7-032E-4BD0-A213-D9D84CD514A3}" destId="{BD179D94-B41A-496D-9F09-90DAB1552DD4}" srcOrd="0" destOrd="0" presId="urn:microsoft.com/office/officeart/2005/8/layout/venn1"/>
    <dgm:cxn modelId="{1168A46F-D9A4-4E63-8377-80E34D7885F8}" srcId="{2924F6A0-CB0D-470C-A785-B214AD750860}" destId="{9B9817B7-032E-4BD0-A213-D9D84CD514A3}" srcOrd="1" destOrd="0" parTransId="{97E9CCA8-AEA4-4450-BE41-C737D2E5082B}" sibTransId="{7C6BD0EF-ED49-4974-91B7-830EC848457C}"/>
    <dgm:cxn modelId="{215C22A1-9D25-4D2E-B762-C7E96B73028D}" type="presOf" srcId="{2924F6A0-CB0D-470C-A785-B214AD750860}" destId="{BCC6701C-39AA-4043-B66C-6714AF6FC13D}" srcOrd="0" destOrd="0" presId="urn:microsoft.com/office/officeart/2005/8/layout/venn1"/>
    <dgm:cxn modelId="{E725990B-D6AD-4F14-B22C-28CEDDAE48AD}" srcId="{2924F6A0-CB0D-470C-A785-B214AD750860}" destId="{0091151A-1DE9-4CE2-B0F3-9454C426EAC8}" srcOrd="4" destOrd="0" parTransId="{DCE8ABE4-CCE5-4AB6-A1B2-54CB8A1630D0}" sibTransId="{59ADF7BB-136D-43A8-ABC7-1C09EB49A216}"/>
    <dgm:cxn modelId="{8E25BD3E-0F9D-41B7-99FE-BEA15F16D51F}" type="presOf" srcId="{A0737275-7708-449D-BCE9-011CF4E15FAE}" destId="{E122C46A-4FE4-43A4-BC56-360DAFFC31B4}" srcOrd="0" destOrd="0" presId="urn:microsoft.com/office/officeart/2005/8/layout/venn1"/>
    <dgm:cxn modelId="{8AFBC12D-F67B-47FC-8BA1-BDE2203970D4}" type="presOf" srcId="{0091151A-1DE9-4CE2-B0F3-9454C426EAC8}" destId="{13AAE756-ED99-4C07-AA99-830DB64A0958}" srcOrd="0" destOrd="0" presId="urn:microsoft.com/office/officeart/2005/8/layout/venn1"/>
    <dgm:cxn modelId="{B8B890F3-DC13-4810-85FB-3334BE911DD0}" srcId="{2924F6A0-CB0D-470C-A785-B214AD750860}" destId="{43061C1D-C93A-46B6-9B74-8245DD856247}" srcOrd="3" destOrd="0" parTransId="{E9C2998B-6234-4C26-8A58-B92C4BC5F2B5}" sibTransId="{3637EF36-15AE-441D-9AB4-5C13ED2B27AE}"/>
    <dgm:cxn modelId="{F3E24307-859D-46EE-B7BB-242663C4D42C}" srcId="{2924F6A0-CB0D-470C-A785-B214AD750860}" destId="{20F7FA54-A732-43FA-91A8-ED7547861DD5}" srcOrd="2" destOrd="0" parTransId="{D65D83A6-53AB-4B5B-A23D-AF2BBDA87FC3}" sibTransId="{3DAF7418-E565-467C-BE64-B96DB1D4E479}"/>
    <dgm:cxn modelId="{6406E4EF-727E-4723-B631-8C24C29DAE1D}" type="presOf" srcId="{8C42E725-763B-44DB-8F5F-CADE0864F72F}" destId="{B8B2AFD0-68A3-4386-932D-5BA6622EE008}" srcOrd="0" destOrd="0" presId="urn:microsoft.com/office/officeart/2005/8/layout/venn1"/>
    <dgm:cxn modelId="{37D17D97-77CD-4168-8603-EF9B5C2097D6}" srcId="{2924F6A0-CB0D-470C-A785-B214AD750860}" destId="{A0737275-7708-449D-BCE9-011CF4E15FAE}" srcOrd="0" destOrd="0" parTransId="{0D97089B-2C0E-4638-9BF6-00B8BA9CBC26}" sibTransId="{20F2EA73-097F-4EB6-B499-405AE01C84F4}"/>
    <dgm:cxn modelId="{CC976A4E-382F-4D24-A325-27AF931D7FA4}" type="presOf" srcId="{20F7FA54-A732-43FA-91A8-ED7547861DD5}" destId="{48DE2E45-9613-473C-919C-F44CAE7F2520}" srcOrd="0" destOrd="0" presId="urn:microsoft.com/office/officeart/2005/8/layout/venn1"/>
    <dgm:cxn modelId="{40C36D9B-4D3C-40ED-A3F1-EA3AB256A2EF}" type="presParOf" srcId="{BCC6701C-39AA-4043-B66C-6714AF6FC13D}" destId="{4772C0AC-DDE9-4BED-9C2D-DC9F8D273C0C}" srcOrd="0" destOrd="0" presId="urn:microsoft.com/office/officeart/2005/8/layout/venn1"/>
    <dgm:cxn modelId="{243CD776-A289-406F-8B2B-DE89B13CF600}" type="presParOf" srcId="{BCC6701C-39AA-4043-B66C-6714AF6FC13D}" destId="{E122C46A-4FE4-43A4-BC56-360DAFFC31B4}" srcOrd="1" destOrd="0" presId="urn:microsoft.com/office/officeart/2005/8/layout/venn1"/>
    <dgm:cxn modelId="{070D008D-FCC5-4FAE-8535-E96AFDB80702}" type="presParOf" srcId="{BCC6701C-39AA-4043-B66C-6714AF6FC13D}" destId="{57928F35-0325-41D2-8498-3A79BE465829}" srcOrd="2" destOrd="0" presId="urn:microsoft.com/office/officeart/2005/8/layout/venn1"/>
    <dgm:cxn modelId="{7D14636B-7A59-42C3-928A-9FE8FD1147A8}" type="presParOf" srcId="{BCC6701C-39AA-4043-B66C-6714AF6FC13D}" destId="{BD179D94-B41A-496D-9F09-90DAB1552DD4}" srcOrd="3" destOrd="0" presId="urn:microsoft.com/office/officeart/2005/8/layout/venn1"/>
    <dgm:cxn modelId="{64758C43-B70E-45D8-9B87-01948CDC65C3}" type="presParOf" srcId="{BCC6701C-39AA-4043-B66C-6714AF6FC13D}" destId="{83F29D7F-0735-423A-8984-46E46A7E2A55}" srcOrd="4" destOrd="0" presId="urn:microsoft.com/office/officeart/2005/8/layout/venn1"/>
    <dgm:cxn modelId="{61CF7957-3829-43C8-B380-1CDAA21FCFF7}" type="presParOf" srcId="{BCC6701C-39AA-4043-B66C-6714AF6FC13D}" destId="{48DE2E45-9613-473C-919C-F44CAE7F2520}" srcOrd="5" destOrd="0" presId="urn:microsoft.com/office/officeart/2005/8/layout/venn1"/>
    <dgm:cxn modelId="{11A5526A-3DA5-45D8-9F6D-76BC00C79F82}" type="presParOf" srcId="{BCC6701C-39AA-4043-B66C-6714AF6FC13D}" destId="{18FB3BB4-EC24-420E-BE3D-2EA9E4E07033}" srcOrd="6" destOrd="0" presId="urn:microsoft.com/office/officeart/2005/8/layout/venn1"/>
    <dgm:cxn modelId="{67A0BA9A-F24C-4C6D-A234-6F7FA2293C83}" type="presParOf" srcId="{BCC6701C-39AA-4043-B66C-6714AF6FC13D}" destId="{5E8E4FD8-ABDF-491C-84CF-EF64CE9B7491}" srcOrd="7" destOrd="0" presId="urn:microsoft.com/office/officeart/2005/8/layout/venn1"/>
    <dgm:cxn modelId="{DB6C1F7D-DE31-4B2F-BE7E-38995DD236B3}" type="presParOf" srcId="{BCC6701C-39AA-4043-B66C-6714AF6FC13D}" destId="{6952C2D8-1CBD-40C4-B188-789A80591634}" srcOrd="8" destOrd="0" presId="urn:microsoft.com/office/officeart/2005/8/layout/venn1"/>
    <dgm:cxn modelId="{476348C3-E843-4790-8D63-E7D37AE82D0F}" type="presParOf" srcId="{BCC6701C-39AA-4043-B66C-6714AF6FC13D}" destId="{13AAE756-ED99-4C07-AA99-830DB64A0958}" srcOrd="9" destOrd="0" presId="urn:microsoft.com/office/officeart/2005/8/layout/venn1"/>
    <dgm:cxn modelId="{8D15EAC7-D2D9-454E-BB96-37DAA95C7CE4}" type="presParOf" srcId="{BCC6701C-39AA-4043-B66C-6714AF6FC13D}" destId="{8A0F7E16-B746-4F6A-8C13-3FB9B1BA08E0}" srcOrd="10" destOrd="0" presId="urn:microsoft.com/office/officeart/2005/8/layout/venn1"/>
    <dgm:cxn modelId="{BA83A59E-337A-4DCC-8DDD-ACE65F864226}" type="presParOf" srcId="{BCC6701C-39AA-4043-B66C-6714AF6FC13D}" destId="{B8B2AFD0-68A3-4386-932D-5BA6622EE008}"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F1ABB2-A0C9-4B45-9E19-3AC1F0F13B29}" type="doc">
      <dgm:prSet loTypeId="urn:microsoft.com/office/officeart/2009/layout/CircleArrowProcess" loCatId="cycle" qsTypeId="urn:microsoft.com/office/officeart/2005/8/quickstyle/simple1" qsCatId="simple" csTypeId="urn:microsoft.com/office/officeart/2005/8/colors/colorful4" csCatId="colorful"/>
      <dgm:spPr/>
      <dgm:t>
        <a:bodyPr/>
        <a:lstStyle/>
        <a:p>
          <a:endParaRPr lang="es-MX"/>
        </a:p>
      </dgm:t>
    </dgm:pt>
    <dgm:pt modelId="{F6F13BF1-18E3-4675-9B36-8DC732AA927C}">
      <dgm:prSet/>
      <dgm:spPr/>
      <dgm:t>
        <a:bodyPr/>
        <a:lstStyle/>
        <a:p>
          <a:pPr rtl="0"/>
          <a:endParaRPr lang="es-MX"/>
        </a:p>
      </dgm:t>
    </dgm:pt>
    <dgm:pt modelId="{2A3FAF9D-1466-4E1E-A48A-5932A03BFB0C}" type="parTrans" cxnId="{2FE430BF-68E5-4FDD-B93B-56CFBFA5A098}">
      <dgm:prSet/>
      <dgm:spPr/>
      <dgm:t>
        <a:bodyPr/>
        <a:lstStyle/>
        <a:p>
          <a:endParaRPr lang="es-MX"/>
        </a:p>
      </dgm:t>
    </dgm:pt>
    <dgm:pt modelId="{5F98AFB5-5B66-46E7-85DE-762CC5BB4E1E}" type="sibTrans" cxnId="{2FE430BF-68E5-4FDD-B93B-56CFBFA5A098}">
      <dgm:prSet/>
      <dgm:spPr/>
      <dgm:t>
        <a:bodyPr/>
        <a:lstStyle/>
        <a:p>
          <a:endParaRPr lang="es-MX"/>
        </a:p>
      </dgm:t>
    </dgm:pt>
    <dgm:pt modelId="{86EC333B-DDBF-4DF0-AF84-339D5B4AB107}">
      <dgm:prSet custT="1"/>
      <dgm:spPr/>
      <dgm:t>
        <a:bodyPr/>
        <a:lstStyle/>
        <a:p>
          <a:pPr rtl="0"/>
          <a:r>
            <a:rPr lang="es-MX" sz="1800" dirty="0" smtClean="0"/>
            <a:t>Esta concepción nos permite tener en consideración aquellos pensamientos de los públicos generados por un suceso -conducta mensaje- del pasado, pero que pueden estar operando en sus mentes en el aquí y ahora e influyendo en ellos. Podríamos sintetizar diciendo  que un mensaje residual es aquel de un “allá y entonces” que ejerce su influencia en un “aquí y ahora”.</a:t>
          </a:r>
          <a:endParaRPr lang="es-MX" sz="1800" dirty="0"/>
        </a:p>
      </dgm:t>
    </dgm:pt>
    <dgm:pt modelId="{BE767A5A-EA28-473F-A8D0-92E595A8BC47}" type="parTrans" cxnId="{685AB4D0-9E3F-4609-B2F0-673B48160230}">
      <dgm:prSet/>
      <dgm:spPr/>
      <dgm:t>
        <a:bodyPr/>
        <a:lstStyle/>
        <a:p>
          <a:endParaRPr lang="es-MX"/>
        </a:p>
      </dgm:t>
    </dgm:pt>
    <dgm:pt modelId="{EB9AFA8F-4E1D-48FC-81AF-C9F40A4FC060}" type="sibTrans" cxnId="{685AB4D0-9E3F-4609-B2F0-673B48160230}">
      <dgm:prSet/>
      <dgm:spPr/>
      <dgm:t>
        <a:bodyPr/>
        <a:lstStyle/>
        <a:p>
          <a:endParaRPr lang="es-MX"/>
        </a:p>
      </dgm:t>
    </dgm:pt>
    <dgm:pt modelId="{9972E290-02FD-478F-A9ED-6497687E2ED7}" type="pres">
      <dgm:prSet presAssocID="{F3F1ABB2-A0C9-4B45-9E19-3AC1F0F13B29}" presName="Name0" presStyleCnt="0">
        <dgm:presLayoutVars>
          <dgm:chMax val="7"/>
          <dgm:chPref val="7"/>
          <dgm:dir/>
          <dgm:animLvl val="lvl"/>
        </dgm:presLayoutVars>
      </dgm:prSet>
      <dgm:spPr/>
      <dgm:t>
        <a:bodyPr/>
        <a:lstStyle/>
        <a:p>
          <a:endParaRPr lang="es-MX"/>
        </a:p>
      </dgm:t>
    </dgm:pt>
    <dgm:pt modelId="{0138E438-26AE-4ED0-9D65-48DCB8189CA0}" type="pres">
      <dgm:prSet presAssocID="{F6F13BF1-18E3-4675-9B36-8DC732AA927C}" presName="Accent1" presStyleCnt="0"/>
      <dgm:spPr/>
    </dgm:pt>
    <dgm:pt modelId="{FD83D1A4-DDBF-4059-B585-6941D3AF9E6A}" type="pres">
      <dgm:prSet presAssocID="{F6F13BF1-18E3-4675-9B36-8DC732AA927C}" presName="Accent" presStyleLbl="node1" presStyleIdx="0" presStyleCnt="1"/>
      <dgm:spPr/>
    </dgm:pt>
    <dgm:pt modelId="{18C54606-9965-4C59-9CE5-750DEFE5B47B}" type="pres">
      <dgm:prSet presAssocID="{F6F13BF1-18E3-4675-9B36-8DC732AA927C}" presName="Child1" presStyleLbl="revTx" presStyleIdx="0" presStyleCnt="2">
        <dgm:presLayoutVars>
          <dgm:chMax val="0"/>
          <dgm:chPref val="0"/>
          <dgm:bulletEnabled val="1"/>
        </dgm:presLayoutVars>
      </dgm:prSet>
      <dgm:spPr/>
      <dgm:t>
        <a:bodyPr/>
        <a:lstStyle/>
        <a:p>
          <a:endParaRPr lang="es-MX"/>
        </a:p>
      </dgm:t>
    </dgm:pt>
    <dgm:pt modelId="{27BC0797-B361-48D3-A01A-FC6A1A032F57}" type="pres">
      <dgm:prSet presAssocID="{F6F13BF1-18E3-4675-9B36-8DC732AA927C}" presName="Parent1" presStyleLbl="revTx" presStyleIdx="1" presStyleCnt="2">
        <dgm:presLayoutVars>
          <dgm:chMax val="1"/>
          <dgm:chPref val="1"/>
          <dgm:bulletEnabled val="1"/>
        </dgm:presLayoutVars>
      </dgm:prSet>
      <dgm:spPr/>
      <dgm:t>
        <a:bodyPr/>
        <a:lstStyle/>
        <a:p>
          <a:endParaRPr lang="es-MX"/>
        </a:p>
      </dgm:t>
    </dgm:pt>
  </dgm:ptLst>
  <dgm:cxnLst>
    <dgm:cxn modelId="{72781D45-F25C-426F-91A5-1758D66D4433}" type="presOf" srcId="{F3F1ABB2-A0C9-4B45-9E19-3AC1F0F13B29}" destId="{9972E290-02FD-478F-A9ED-6497687E2ED7}" srcOrd="0" destOrd="0" presId="urn:microsoft.com/office/officeart/2009/layout/CircleArrowProcess"/>
    <dgm:cxn modelId="{685AB4D0-9E3F-4609-B2F0-673B48160230}" srcId="{F6F13BF1-18E3-4675-9B36-8DC732AA927C}" destId="{86EC333B-DDBF-4DF0-AF84-339D5B4AB107}" srcOrd="0" destOrd="0" parTransId="{BE767A5A-EA28-473F-A8D0-92E595A8BC47}" sibTransId="{EB9AFA8F-4E1D-48FC-81AF-C9F40A4FC060}"/>
    <dgm:cxn modelId="{DC5950D1-F447-40E2-A817-AFEDA2BAB298}" type="presOf" srcId="{86EC333B-DDBF-4DF0-AF84-339D5B4AB107}" destId="{18C54606-9965-4C59-9CE5-750DEFE5B47B}" srcOrd="0" destOrd="0" presId="urn:microsoft.com/office/officeart/2009/layout/CircleArrowProcess"/>
    <dgm:cxn modelId="{2FE430BF-68E5-4FDD-B93B-56CFBFA5A098}" srcId="{F3F1ABB2-A0C9-4B45-9E19-3AC1F0F13B29}" destId="{F6F13BF1-18E3-4675-9B36-8DC732AA927C}" srcOrd="0" destOrd="0" parTransId="{2A3FAF9D-1466-4E1E-A48A-5932A03BFB0C}" sibTransId="{5F98AFB5-5B66-46E7-85DE-762CC5BB4E1E}"/>
    <dgm:cxn modelId="{895B5360-0CD0-4B32-9D42-823C16EE9483}" type="presOf" srcId="{F6F13BF1-18E3-4675-9B36-8DC732AA927C}" destId="{27BC0797-B361-48D3-A01A-FC6A1A032F57}" srcOrd="0" destOrd="0" presId="urn:microsoft.com/office/officeart/2009/layout/CircleArrowProcess"/>
    <dgm:cxn modelId="{504F20A0-9E27-4BBF-9686-6CB68EEB054E}" type="presParOf" srcId="{9972E290-02FD-478F-A9ED-6497687E2ED7}" destId="{0138E438-26AE-4ED0-9D65-48DCB8189CA0}" srcOrd="0" destOrd="0" presId="urn:microsoft.com/office/officeart/2009/layout/CircleArrowProcess"/>
    <dgm:cxn modelId="{A400F216-7468-47B3-8889-E35331F02AB1}" type="presParOf" srcId="{0138E438-26AE-4ED0-9D65-48DCB8189CA0}" destId="{FD83D1A4-DDBF-4059-B585-6941D3AF9E6A}" srcOrd="0" destOrd="0" presId="urn:microsoft.com/office/officeart/2009/layout/CircleArrowProcess"/>
    <dgm:cxn modelId="{07CD4908-B8A1-4ABA-AC2D-88DB34783AAF}" type="presParOf" srcId="{9972E290-02FD-478F-A9ED-6497687E2ED7}" destId="{18C54606-9965-4C59-9CE5-750DEFE5B47B}" srcOrd="1" destOrd="0" presId="urn:microsoft.com/office/officeart/2009/layout/CircleArrowProcess"/>
    <dgm:cxn modelId="{977A5180-7923-4972-B37F-F14E95199CFB}" type="presParOf" srcId="{9972E290-02FD-478F-A9ED-6497687E2ED7}" destId="{27BC0797-B361-48D3-A01A-FC6A1A032F57}"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1E40BDF-40BF-4039-B617-9F4A6C51D072}" type="doc">
      <dgm:prSet loTypeId="urn:diagrams.loki3.com/TabbedArc+Icon" loCatId="relationship" qsTypeId="urn:microsoft.com/office/officeart/2005/8/quickstyle/simple1" qsCatId="simple" csTypeId="urn:microsoft.com/office/officeart/2005/8/colors/colorful4" csCatId="colorful" phldr="1"/>
      <dgm:spPr/>
      <dgm:t>
        <a:bodyPr/>
        <a:lstStyle/>
        <a:p>
          <a:endParaRPr lang="es-MX"/>
        </a:p>
      </dgm:t>
    </dgm:pt>
    <dgm:pt modelId="{3D3BC2DE-F996-46B9-9FDA-A3EAAE9CCEEE}">
      <dgm:prSet/>
      <dgm:spPr/>
      <dgm:t>
        <a:bodyPr/>
        <a:lstStyle/>
        <a:p>
          <a:pPr rtl="0"/>
          <a:r>
            <a:rPr lang="es-ES_tradnl" smtClean="0"/>
            <a:t>Como su nombre lo indica, es aquel que se recibe de otras áreas externas, en que la empresa interactúa.</a:t>
          </a:r>
          <a:endParaRPr lang="es-MX"/>
        </a:p>
      </dgm:t>
    </dgm:pt>
    <dgm:pt modelId="{1C0B87C3-E0C5-4621-93C6-D34EB78BBB58}" type="parTrans" cxnId="{A303A25E-2C0A-4EF5-BC55-763025D13F0B}">
      <dgm:prSet/>
      <dgm:spPr/>
      <dgm:t>
        <a:bodyPr/>
        <a:lstStyle/>
        <a:p>
          <a:endParaRPr lang="es-MX"/>
        </a:p>
      </dgm:t>
    </dgm:pt>
    <dgm:pt modelId="{95EFA308-6DDF-4C9E-889A-1CFA4C7D1B9F}" type="sibTrans" cxnId="{A303A25E-2C0A-4EF5-BC55-763025D13F0B}">
      <dgm:prSet/>
      <dgm:spPr/>
      <dgm:t>
        <a:bodyPr/>
        <a:lstStyle/>
        <a:p>
          <a:endParaRPr lang="es-MX"/>
        </a:p>
      </dgm:t>
    </dgm:pt>
    <dgm:pt modelId="{A51A20A2-2A28-4390-9C60-C09634F08F29}">
      <dgm:prSet/>
      <dgm:spPr/>
      <dgm:t>
        <a:bodyPr/>
        <a:lstStyle/>
        <a:p>
          <a:pPr rtl="0"/>
          <a:r>
            <a:rPr lang="es-ES_tradnl" smtClean="0"/>
            <a:t>Ejemplo: opiniones, informaciones, eventos rumores, que ejercen una influencia fuerte sobre los públicos de la empresa.</a:t>
          </a:r>
          <a:endParaRPr lang="es-MX"/>
        </a:p>
      </dgm:t>
    </dgm:pt>
    <dgm:pt modelId="{794F9E5F-19AD-4FD9-B374-B8016243B964}" type="parTrans" cxnId="{85BA6382-D775-43CE-8429-DEA1BF270D2D}">
      <dgm:prSet/>
      <dgm:spPr/>
      <dgm:t>
        <a:bodyPr/>
        <a:lstStyle/>
        <a:p>
          <a:endParaRPr lang="es-MX"/>
        </a:p>
      </dgm:t>
    </dgm:pt>
    <dgm:pt modelId="{5C26AB11-CD23-4A63-B201-F073D98BBB81}" type="sibTrans" cxnId="{85BA6382-D775-43CE-8429-DEA1BF270D2D}">
      <dgm:prSet/>
      <dgm:spPr/>
      <dgm:t>
        <a:bodyPr/>
        <a:lstStyle/>
        <a:p>
          <a:endParaRPr lang="es-MX"/>
        </a:p>
      </dgm:t>
    </dgm:pt>
    <dgm:pt modelId="{3ABC03AE-DC2A-43A2-B599-AFC72FE00E25}">
      <dgm:prSet/>
      <dgm:spPr/>
      <dgm:t>
        <a:bodyPr/>
        <a:lstStyle/>
        <a:p>
          <a:pPr rtl="0"/>
          <a:r>
            <a:rPr lang="es-ES_tradnl" b="1" smtClean="0"/>
            <a:t>Fiscalía investiga amenazas a gasolineras en Jalisco.</a:t>
          </a:r>
          <a:endParaRPr lang="es-MX"/>
        </a:p>
      </dgm:t>
    </dgm:pt>
    <dgm:pt modelId="{5CBD9242-9EC5-4693-B383-4D50A5E8DCB0}" type="parTrans" cxnId="{B3CDDCA3-6652-4116-98BB-BF38A5FF98F9}">
      <dgm:prSet/>
      <dgm:spPr/>
      <dgm:t>
        <a:bodyPr/>
        <a:lstStyle/>
        <a:p>
          <a:endParaRPr lang="es-MX"/>
        </a:p>
      </dgm:t>
    </dgm:pt>
    <dgm:pt modelId="{45FE98F1-8614-430F-BC5F-711A9DC9E95E}" type="sibTrans" cxnId="{B3CDDCA3-6652-4116-98BB-BF38A5FF98F9}">
      <dgm:prSet/>
      <dgm:spPr/>
      <dgm:t>
        <a:bodyPr/>
        <a:lstStyle/>
        <a:p>
          <a:endParaRPr lang="es-MX"/>
        </a:p>
      </dgm:t>
    </dgm:pt>
    <dgm:pt modelId="{BB4C6536-A149-4EB8-AC90-31937E896225}">
      <dgm:prSet/>
      <dgm:spPr/>
      <dgm:t>
        <a:bodyPr/>
        <a:lstStyle/>
        <a:p>
          <a:pPr rtl="0"/>
          <a:r>
            <a:rPr lang="es-ES_tradnl" i="1" smtClean="0"/>
            <a:t>“La Fiscalía investiga el origen de un mensaje difundido en redes, atribuido al Cártel Jalisco Nueva Generación, en el que se advierte del ataque a gasolineras por el desabasto y alza en los precios”.</a:t>
          </a:r>
          <a:endParaRPr lang="es-MX"/>
        </a:p>
      </dgm:t>
    </dgm:pt>
    <dgm:pt modelId="{7B782C9B-C9FB-4352-A994-518B29C1FAC5}" type="parTrans" cxnId="{2DF62EE6-527A-4EF5-9FE4-FAEC0F961CE1}">
      <dgm:prSet/>
      <dgm:spPr/>
      <dgm:t>
        <a:bodyPr/>
        <a:lstStyle/>
        <a:p>
          <a:endParaRPr lang="es-MX"/>
        </a:p>
      </dgm:t>
    </dgm:pt>
    <dgm:pt modelId="{033D0A48-01FF-4F52-B63A-3A0F1AF6D8D7}" type="sibTrans" cxnId="{2DF62EE6-527A-4EF5-9FE4-FAEC0F961CE1}">
      <dgm:prSet/>
      <dgm:spPr/>
      <dgm:t>
        <a:bodyPr/>
        <a:lstStyle/>
        <a:p>
          <a:endParaRPr lang="es-MX"/>
        </a:p>
      </dgm:t>
    </dgm:pt>
    <dgm:pt modelId="{392143AF-9AE0-4741-89D6-00D80F5D032B}">
      <dgm:prSet/>
      <dgm:spPr/>
      <dgm:t>
        <a:bodyPr/>
        <a:lstStyle/>
        <a:p>
          <a:pPr rtl="0"/>
          <a:r>
            <a:rPr lang="es-ES_tradnl" smtClean="0"/>
            <a:t>29 diciembre 2016. Milenio </a:t>
          </a:r>
          <a:endParaRPr lang="es-MX"/>
        </a:p>
      </dgm:t>
    </dgm:pt>
    <dgm:pt modelId="{FA131002-223D-4F96-81A7-6C3AEA370B33}" type="parTrans" cxnId="{53F01923-7403-4B81-9C90-9074F46654E6}">
      <dgm:prSet/>
      <dgm:spPr/>
      <dgm:t>
        <a:bodyPr/>
        <a:lstStyle/>
        <a:p>
          <a:endParaRPr lang="es-MX"/>
        </a:p>
      </dgm:t>
    </dgm:pt>
    <dgm:pt modelId="{BDF84C5A-F933-46A6-869A-81584DA2B41C}" type="sibTrans" cxnId="{53F01923-7403-4B81-9C90-9074F46654E6}">
      <dgm:prSet/>
      <dgm:spPr/>
      <dgm:t>
        <a:bodyPr/>
        <a:lstStyle/>
        <a:p>
          <a:endParaRPr lang="es-MX"/>
        </a:p>
      </dgm:t>
    </dgm:pt>
    <dgm:pt modelId="{E2C9BB70-F289-4A18-B6ED-A587A0585844}" type="pres">
      <dgm:prSet presAssocID="{D1E40BDF-40BF-4039-B617-9F4A6C51D072}" presName="Name0" presStyleCnt="0">
        <dgm:presLayoutVars>
          <dgm:dir/>
          <dgm:resizeHandles val="exact"/>
        </dgm:presLayoutVars>
      </dgm:prSet>
      <dgm:spPr/>
      <dgm:t>
        <a:bodyPr/>
        <a:lstStyle/>
        <a:p>
          <a:endParaRPr lang="es-MX"/>
        </a:p>
      </dgm:t>
    </dgm:pt>
    <dgm:pt modelId="{15735BF2-B12E-4B46-8FB0-8DEB85780CB6}" type="pres">
      <dgm:prSet presAssocID="{3D3BC2DE-F996-46B9-9FDA-A3EAAE9CCEEE}" presName="twoplus" presStyleLbl="node1" presStyleIdx="0" presStyleCnt="5" custScaleX="140980" custScaleY="137143" custRadScaleRad="103026" custRadScaleInc="-5015">
        <dgm:presLayoutVars>
          <dgm:bulletEnabled val="1"/>
        </dgm:presLayoutVars>
      </dgm:prSet>
      <dgm:spPr/>
      <dgm:t>
        <a:bodyPr/>
        <a:lstStyle/>
        <a:p>
          <a:endParaRPr lang="es-MX"/>
        </a:p>
      </dgm:t>
    </dgm:pt>
    <dgm:pt modelId="{BD5DA556-E794-4BDD-AA27-20C2AD0DC120}" type="pres">
      <dgm:prSet presAssocID="{A51A20A2-2A28-4390-9C60-C09634F08F29}" presName="twoplus" presStyleLbl="node1" presStyleIdx="1" presStyleCnt="5" custScaleX="130956" custScaleY="132414" custRadScaleRad="103919" custRadScaleInc="-130">
        <dgm:presLayoutVars>
          <dgm:bulletEnabled val="1"/>
        </dgm:presLayoutVars>
      </dgm:prSet>
      <dgm:spPr/>
      <dgm:t>
        <a:bodyPr/>
        <a:lstStyle/>
        <a:p>
          <a:endParaRPr lang="es-MX"/>
        </a:p>
      </dgm:t>
    </dgm:pt>
    <dgm:pt modelId="{DEDD61E2-20AF-4E59-B198-E880B88B7930}" type="pres">
      <dgm:prSet presAssocID="{3ABC03AE-DC2A-43A2-B599-AFC72FE00E25}" presName="twoplus" presStyleLbl="node1" presStyleIdx="2" presStyleCnt="5" custScaleX="130301" custScaleY="131515">
        <dgm:presLayoutVars>
          <dgm:bulletEnabled val="1"/>
        </dgm:presLayoutVars>
      </dgm:prSet>
      <dgm:spPr/>
      <dgm:t>
        <a:bodyPr/>
        <a:lstStyle/>
        <a:p>
          <a:endParaRPr lang="es-MX"/>
        </a:p>
      </dgm:t>
    </dgm:pt>
    <dgm:pt modelId="{9DB0EF12-8FC5-43D2-BEB9-EAC9CC088CD1}" type="pres">
      <dgm:prSet presAssocID="{BB4C6536-A149-4EB8-AC90-31937E896225}" presName="twoplus" presStyleLbl="node1" presStyleIdx="3" presStyleCnt="5" custScaleX="113699" custScaleY="141640">
        <dgm:presLayoutVars>
          <dgm:bulletEnabled val="1"/>
        </dgm:presLayoutVars>
      </dgm:prSet>
      <dgm:spPr/>
      <dgm:t>
        <a:bodyPr/>
        <a:lstStyle/>
        <a:p>
          <a:endParaRPr lang="es-MX"/>
        </a:p>
      </dgm:t>
    </dgm:pt>
    <dgm:pt modelId="{0675388A-FEFF-4729-BE8E-2F880FE960E3}" type="pres">
      <dgm:prSet presAssocID="{392143AF-9AE0-4741-89D6-00D80F5D032B}" presName="twoplus" presStyleLbl="node1" presStyleIdx="4" presStyleCnt="5" custScaleX="104695" custScaleY="129507" custRadScaleRad="92807" custRadScaleInc="-883">
        <dgm:presLayoutVars>
          <dgm:bulletEnabled val="1"/>
        </dgm:presLayoutVars>
      </dgm:prSet>
      <dgm:spPr/>
      <dgm:t>
        <a:bodyPr/>
        <a:lstStyle/>
        <a:p>
          <a:endParaRPr lang="es-MX"/>
        </a:p>
      </dgm:t>
    </dgm:pt>
  </dgm:ptLst>
  <dgm:cxnLst>
    <dgm:cxn modelId="{53F01923-7403-4B81-9C90-9074F46654E6}" srcId="{D1E40BDF-40BF-4039-B617-9F4A6C51D072}" destId="{392143AF-9AE0-4741-89D6-00D80F5D032B}" srcOrd="4" destOrd="0" parTransId="{FA131002-223D-4F96-81A7-6C3AEA370B33}" sibTransId="{BDF84C5A-F933-46A6-869A-81584DA2B41C}"/>
    <dgm:cxn modelId="{9217A418-065C-47D6-858B-3E241CFC79A1}" type="presOf" srcId="{D1E40BDF-40BF-4039-B617-9F4A6C51D072}" destId="{E2C9BB70-F289-4A18-B6ED-A587A0585844}" srcOrd="0" destOrd="0" presId="urn:diagrams.loki3.com/TabbedArc+Icon"/>
    <dgm:cxn modelId="{5BE30ECD-8C89-4348-9564-CED7AA0A57F7}" type="presOf" srcId="{392143AF-9AE0-4741-89D6-00D80F5D032B}" destId="{0675388A-FEFF-4729-BE8E-2F880FE960E3}" srcOrd="0" destOrd="0" presId="urn:diagrams.loki3.com/TabbedArc+Icon"/>
    <dgm:cxn modelId="{2DF62EE6-527A-4EF5-9FE4-FAEC0F961CE1}" srcId="{D1E40BDF-40BF-4039-B617-9F4A6C51D072}" destId="{BB4C6536-A149-4EB8-AC90-31937E896225}" srcOrd="3" destOrd="0" parTransId="{7B782C9B-C9FB-4352-A994-518B29C1FAC5}" sibTransId="{033D0A48-01FF-4F52-B63A-3A0F1AF6D8D7}"/>
    <dgm:cxn modelId="{8E3D1D4F-FF62-4187-A6F9-9326258B8744}" type="presOf" srcId="{BB4C6536-A149-4EB8-AC90-31937E896225}" destId="{9DB0EF12-8FC5-43D2-BEB9-EAC9CC088CD1}" srcOrd="0" destOrd="0" presId="urn:diagrams.loki3.com/TabbedArc+Icon"/>
    <dgm:cxn modelId="{A303A25E-2C0A-4EF5-BC55-763025D13F0B}" srcId="{D1E40BDF-40BF-4039-B617-9F4A6C51D072}" destId="{3D3BC2DE-F996-46B9-9FDA-A3EAAE9CCEEE}" srcOrd="0" destOrd="0" parTransId="{1C0B87C3-E0C5-4621-93C6-D34EB78BBB58}" sibTransId="{95EFA308-6DDF-4C9E-889A-1CFA4C7D1B9F}"/>
    <dgm:cxn modelId="{643EF214-8C67-4A8B-99ED-01C4E18554D0}" type="presOf" srcId="{3ABC03AE-DC2A-43A2-B599-AFC72FE00E25}" destId="{DEDD61E2-20AF-4E59-B198-E880B88B7930}" srcOrd="0" destOrd="0" presId="urn:diagrams.loki3.com/TabbedArc+Icon"/>
    <dgm:cxn modelId="{85BA6382-D775-43CE-8429-DEA1BF270D2D}" srcId="{D1E40BDF-40BF-4039-B617-9F4A6C51D072}" destId="{A51A20A2-2A28-4390-9C60-C09634F08F29}" srcOrd="1" destOrd="0" parTransId="{794F9E5F-19AD-4FD9-B374-B8016243B964}" sibTransId="{5C26AB11-CD23-4A63-B201-F073D98BBB81}"/>
    <dgm:cxn modelId="{09FC5BCC-B68A-480E-AD4D-F21CF664DD83}" type="presOf" srcId="{3D3BC2DE-F996-46B9-9FDA-A3EAAE9CCEEE}" destId="{15735BF2-B12E-4B46-8FB0-8DEB85780CB6}" srcOrd="0" destOrd="0" presId="urn:diagrams.loki3.com/TabbedArc+Icon"/>
    <dgm:cxn modelId="{B3CDDCA3-6652-4116-98BB-BF38A5FF98F9}" srcId="{D1E40BDF-40BF-4039-B617-9F4A6C51D072}" destId="{3ABC03AE-DC2A-43A2-B599-AFC72FE00E25}" srcOrd="2" destOrd="0" parTransId="{5CBD9242-9EC5-4693-B383-4D50A5E8DCB0}" sibTransId="{45FE98F1-8614-430F-BC5F-711A9DC9E95E}"/>
    <dgm:cxn modelId="{A1E7085B-18F4-4814-AB21-F80582F4AD35}" type="presOf" srcId="{A51A20A2-2A28-4390-9C60-C09634F08F29}" destId="{BD5DA556-E794-4BDD-AA27-20C2AD0DC120}" srcOrd="0" destOrd="0" presId="urn:diagrams.loki3.com/TabbedArc+Icon"/>
    <dgm:cxn modelId="{A324FD6F-3D67-403E-A69C-5A25029AAA5B}" type="presParOf" srcId="{E2C9BB70-F289-4A18-B6ED-A587A0585844}" destId="{15735BF2-B12E-4B46-8FB0-8DEB85780CB6}" srcOrd="0" destOrd="0" presId="urn:diagrams.loki3.com/TabbedArc+Icon"/>
    <dgm:cxn modelId="{AEB2B936-8A66-4CD9-BC9B-852B53BB009F}" type="presParOf" srcId="{E2C9BB70-F289-4A18-B6ED-A587A0585844}" destId="{BD5DA556-E794-4BDD-AA27-20C2AD0DC120}" srcOrd="1" destOrd="0" presId="urn:diagrams.loki3.com/TabbedArc+Icon"/>
    <dgm:cxn modelId="{5838AEB6-4FA6-4C1A-B27D-4B1236B0D487}" type="presParOf" srcId="{E2C9BB70-F289-4A18-B6ED-A587A0585844}" destId="{DEDD61E2-20AF-4E59-B198-E880B88B7930}" srcOrd="2" destOrd="0" presId="urn:diagrams.loki3.com/TabbedArc+Icon"/>
    <dgm:cxn modelId="{A0D7D198-6502-4337-9210-0A2B750472E2}" type="presParOf" srcId="{E2C9BB70-F289-4A18-B6ED-A587A0585844}" destId="{9DB0EF12-8FC5-43D2-BEB9-EAC9CC088CD1}" srcOrd="3" destOrd="0" presId="urn:diagrams.loki3.com/TabbedArc+Icon"/>
    <dgm:cxn modelId="{8B266969-CA4C-40AB-AEB4-45490CF7765E}" type="presParOf" srcId="{E2C9BB70-F289-4A18-B6ED-A587A0585844}" destId="{0675388A-FEFF-4729-BE8E-2F880FE960E3}" srcOrd="4"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A190FB-95F0-4BCA-976E-6F5BAD17B2CF}"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s-MX"/>
        </a:p>
      </dgm:t>
    </dgm:pt>
    <dgm:pt modelId="{E21A771A-D8AA-4EA4-8B0E-BC17118D174F}">
      <dgm:prSet/>
      <dgm:spPr/>
      <dgm:t>
        <a:bodyPr/>
        <a:lstStyle/>
        <a:p>
          <a:pPr rtl="0"/>
          <a:endParaRPr lang="es-MX"/>
        </a:p>
      </dgm:t>
    </dgm:pt>
    <dgm:pt modelId="{49B6EC99-38F8-4758-9469-FD44C9FA09CE}" type="parTrans" cxnId="{C1CB18E4-0131-427A-ACA1-2CDC79143F56}">
      <dgm:prSet/>
      <dgm:spPr/>
      <dgm:t>
        <a:bodyPr/>
        <a:lstStyle/>
        <a:p>
          <a:endParaRPr lang="es-MX"/>
        </a:p>
      </dgm:t>
    </dgm:pt>
    <dgm:pt modelId="{D1BC8C0A-0316-4C2C-BF07-35AD5D2E44AD}" type="sibTrans" cxnId="{C1CB18E4-0131-427A-ACA1-2CDC79143F56}">
      <dgm:prSet/>
      <dgm:spPr/>
      <dgm:t>
        <a:bodyPr/>
        <a:lstStyle/>
        <a:p>
          <a:endParaRPr lang="es-MX"/>
        </a:p>
      </dgm:t>
    </dgm:pt>
    <dgm:pt modelId="{64132E84-C182-4D18-AEC5-1D9AE686789B}">
      <dgm:prSet custT="1"/>
      <dgm:spPr/>
      <dgm:t>
        <a:bodyPr/>
        <a:lstStyle/>
        <a:p>
          <a:pPr rtl="0"/>
          <a:r>
            <a:rPr lang="es-MX" sz="2400" dirty="0" smtClean="0"/>
            <a:t>La auditoría de medios será la más útil para determinar los requerimientos del personal y estructurales de su programa de comunicaciones.</a:t>
          </a:r>
          <a:r>
            <a:rPr lang="es-ES_tradnl" sz="2400" dirty="0" smtClean="0"/>
            <a:t> </a:t>
          </a:r>
          <a:endParaRPr lang="es-MX" sz="2400" dirty="0"/>
        </a:p>
      </dgm:t>
    </dgm:pt>
    <dgm:pt modelId="{B91FA52F-55DB-4E88-8F65-C76159C797F4}" type="parTrans" cxnId="{289FD1E4-D7C6-43EA-86EB-04EAFDCF0903}">
      <dgm:prSet/>
      <dgm:spPr/>
      <dgm:t>
        <a:bodyPr/>
        <a:lstStyle/>
        <a:p>
          <a:endParaRPr lang="es-MX"/>
        </a:p>
      </dgm:t>
    </dgm:pt>
    <dgm:pt modelId="{CE281918-2D35-4368-9764-1BEF9763D01A}" type="sibTrans" cxnId="{289FD1E4-D7C6-43EA-86EB-04EAFDCF0903}">
      <dgm:prSet/>
      <dgm:spPr/>
      <dgm:t>
        <a:bodyPr/>
        <a:lstStyle/>
        <a:p>
          <a:endParaRPr lang="es-MX"/>
        </a:p>
      </dgm:t>
    </dgm:pt>
    <dgm:pt modelId="{BFC1B148-5D10-4535-A184-27E334586F77}">
      <dgm:prSet custT="1"/>
      <dgm:spPr/>
      <dgm:t>
        <a:bodyPr/>
        <a:lstStyle/>
        <a:p>
          <a:pPr rtl="0"/>
          <a:r>
            <a:rPr lang="es-MX" sz="2400" dirty="0" smtClean="0"/>
            <a:t>La habilidad del consultor está en saber qué hacer con esa información.</a:t>
          </a:r>
          <a:r>
            <a:rPr lang="es-ES_tradnl" sz="2400" dirty="0" smtClean="0"/>
            <a:t> </a:t>
          </a:r>
          <a:endParaRPr lang="es-MX" sz="2400" dirty="0"/>
        </a:p>
      </dgm:t>
    </dgm:pt>
    <dgm:pt modelId="{F238B790-20C8-4E2A-9C3C-CB9D1C8F23EF}" type="parTrans" cxnId="{223ED8A3-A3F7-4021-B83B-8CA5CACED158}">
      <dgm:prSet/>
      <dgm:spPr/>
      <dgm:t>
        <a:bodyPr/>
        <a:lstStyle/>
        <a:p>
          <a:endParaRPr lang="es-MX"/>
        </a:p>
      </dgm:t>
    </dgm:pt>
    <dgm:pt modelId="{E9E3B3A3-094B-492E-B8D8-2A5EB7A4DF65}" type="sibTrans" cxnId="{223ED8A3-A3F7-4021-B83B-8CA5CACED158}">
      <dgm:prSet/>
      <dgm:spPr/>
      <dgm:t>
        <a:bodyPr/>
        <a:lstStyle/>
        <a:p>
          <a:endParaRPr lang="es-MX"/>
        </a:p>
      </dgm:t>
    </dgm:pt>
    <dgm:pt modelId="{EBF0A50D-2E47-4663-AE60-8DDF90D17FB8}" type="pres">
      <dgm:prSet presAssocID="{7FA190FB-95F0-4BCA-976E-6F5BAD17B2CF}" presName="Name0" presStyleCnt="0">
        <dgm:presLayoutVars>
          <dgm:chMax val="7"/>
          <dgm:dir/>
          <dgm:animLvl val="lvl"/>
          <dgm:resizeHandles val="exact"/>
        </dgm:presLayoutVars>
      </dgm:prSet>
      <dgm:spPr/>
      <dgm:t>
        <a:bodyPr/>
        <a:lstStyle/>
        <a:p>
          <a:endParaRPr lang="es-MX"/>
        </a:p>
      </dgm:t>
    </dgm:pt>
    <dgm:pt modelId="{FC46D776-A52F-489E-8C25-D17D52A5E354}" type="pres">
      <dgm:prSet presAssocID="{E21A771A-D8AA-4EA4-8B0E-BC17118D174F}" presName="circle1" presStyleLbl="node1" presStyleIdx="0" presStyleCnt="1" custLinFactNeighborX="1088" custLinFactNeighborY="0"/>
      <dgm:spPr/>
    </dgm:pt>
    <dgm:pt modelId="{232D0638-C508-4781-B304-9A6B7C705A3F}" type="pres">
      <dgm:prSet presAssocID="{E21A771A-D8AA-4EA4-8B0E-BC17118D174F}" presName="space" presStyleCnt="0"/>
      <dgm:spPr/>
    </dgm:pt>
    <dgm:pt modelId="{EC564EBA-1685-43A3-A4B7-E801F1E8F247}" type="pres">
      <dgm:prSet presAssocID="{E21A771A-D8AA-4EA4-8B0E-BC17118D174F}" presName="rect1" presStyleLbl="alignAcc1" presStyleIdx="0" presStyleCnt="1" custScaleX="114332"/>
      <dgm:spPr/>
      <dgm:t>
        <a:bodyPr/>
        <a:lstStyle/>
        <a:p>
          <a:endParaRPr lang="es-MX"/>
        </a:p>
      </dgm:t>
    </dgm:pt>
    <dgm:pt modelId="{E9E951F9-76E1-4B0D-829C-06F2961DBD55}" type="pres">
      <dgm:prSet presAssocID="{E21A771A-D8AA-4EA4-8B0E-BC17118D174F}" presName="rect1ParTx" presStyleLbl="alignAcc1" presStyleIdx="0" presStyleCnt="1">
        <dgm:presLayoutVars>
          <dgm:chMax val="1"/>
          <dgm:bulletEnabled val="1"/>
        </dgm:presLayoutVars>
      </dgm:prSet>
      <dgm:spPr/>
      <dgm:t>
        <a:bodyPr/>
        <a:lstStyle/>
        <a:p>
          <a:endParaRPr lang="es-MX"/>
        </a:p>
      </dgm:t>
    </dgm:pt>
    <dgm:pt modelId="{8EB53227-E1C4-457C-9203-DCD01EC33FD3}" type="pres">
      <dgm:prSet presAssocID="{E21A771A-D8AA-4EA4-8B0E-BC17118D174F}" presName="rect1ChTx" presStyleLbl="alignAcc1" presStyleIdx="0" presStyleCnt="1" custScaleX="145698">
        <dgm:presLayoutVars>
          <dgm:bulletEnabled val="1"/>
        </dgm:presLayoutVars>
      </dgm:prSet>
      <dgm:spPr/>
      <dgm:t>
        <a:bodyPr/>
        <a:lstStyle/>
        <a:p>
          <a:endParaRPr lang="es-MX"/>
        </a:p>
      </dgm:t>
    </dgm:pt>
  </dgm:ptLst>
  <dgm:cxnLst>
    <dgm:cxn modelId="{C1CB18E4-0131-427A-ACA1-2CDC79143F56}" srcId="{7FA190FB-95F0-4BCA-976E-6F5BAD17B2CF}" destId="{E21A771A-D8AA-4EA4-8B0E-BC17118D174F}" srcOrd="0" destOrd="0" parTransId="{49B6EC99-38F8-4758-9469-FD44C9FA09CE}" sibTransId="{D1BC8C0A-0316-4C2C-BF07-35AD5D2E44AD}"/>
    <dgm:cxn modelId="{3CD23DF3-E1FF-48D3-B9E8-E3C0B3EDF6B8}" type="presOf" srcId="{E21A771A-D8AA-4EA4-8B0E-BC17118D174F}" destId="{EC564EBA-1685-43A3-A4B7-E801F1E8F247}" srcOrd="0" destOrd="0" presId="urn:microsoft.com/office/officeart/2005/8/layout/target3"/>
    <dgm:cxn modelId="{223ED8A3-A3F7-4021-B83B-8CA5CACED158}" srcId="{E21A771A-D8AA-4EA4-8B0E-BC17118D174F}" destId="{BFC1B148-5D10-4535-A184-27E334586F77}" srcOrd="1" destOrd="0" parTransId="{F238B790-20C8-4E2A-9C3C-CB9D1C8F23EF}" sibTransId="{E9E3B3A3-094B-492E-B8D8-2A5EB7A4DF65}"/>
    <dgm:cxn modelId="{5F2021CC-6E0B-4ED1-B52F-D603B3A70861}" type="presOf" srcId="{64132E84-C182-4D18-AEC5-1D9AE686789B}" destId="{8EB53227-E1C4-457C-9203-DCD01EC33FD3}" srcOrd="0" destOrd="0" presId="urn:microsoft.com/office/officeart/2005/8/layout/target3"/>
    <dgm:cxn modelId="{40390290-203A-4355-B463-EF288C5CC895}" type="presOf" srcId="{E21A771A-D8AA-4EA4-8B0E-BC17118D174F}" destId="{E9E951F9-76E1-4B0D-829C-06F2961DBD55}" srcOrd="1" destOrd="0" presId="urn:microsoft.com/office/officeart/2005/8/layout/target3"/>
    <dgm:cxn modelId="{8921F344-7CC7-4EB6-8672-C25A602A6660}" type="presOf" srcId="{7FA190FB-95F0-4BCA-976E-6F5BAD17B2CF}" destId="{EBF0A50D-2E47-4663-AE60-8DDF90D17FB8}" srcOrd="0" destOrd="0" presId="urn:microsoft.com/office/officeart/2005/8/layout/target3"/>
    <dgm:cxn modelId="{C292B171-1237-4A7A-8449-FB5EBBB15FA6}" type="presOf" srcId="{BFC1B148-5D10-4535-A184-27E334586F77}" destId="{8EB53227-E1C4-457C-9203-DCD01EC33FD3}" srcOrd="0" destOrd="1" presId="urn:microsoft.com/office/officeart/2005/8/layout/target3"/>
    <dgm:cxn modelId="{289FD1E4-D7C6-43EA-86EB-04EAFDCF0903}" srcId="{E21A771A-D8AA-4EA4-8B0E-BC17118D174F}" destId="{64132E84-C182-4D18-AEC5-1D9AE686789B}" srcOrd="0" destOrd="0" parTransId="{B91FA52F-55DB-4E88-8F65-C76159C797F4}" sibTransId="{CE281918-2D35-4368-9764-1BEF9763D01A}"/>
    <dgm:cxn modelId="{ED4967A6-6ECC-45E3-86F2-F740E8ABD548}" type="presParOf" srcId="{EBF0A50D-2E47-4663-AE60-8DDF90D17FB8}" destId="{FC46D776-A52F-489E-8C25-D17D52A5E354}" srcOrd="0" destOrd="0" presId="urn:microsoft.com/office/officeart/2005/8/layout/target3"/>
    <dgm:cxn modelId="{D53C6E6C-6A90-4453-90A8-BF043F050FB0}" type="presParOf" srcId="{EBF0A50D-2E47-4663-AE60-8DDF90D17FB8}" destId="{232D0638-C508-4781-B304-9A6B7C705A3F}" srcOrd="1" destOrd="0" presId="urn:microsoft.com/office/officeart/2005/8/layout/target3"/>
    <dgm:cxn modelId="{6FC75FE1-8144-4433-90EB-38CABF6D4761}" type="presParOf" srcId="{EBF0A50D-2E47-4663-AE60-8DDF90D17FB8}" destId="{EC564EBA-1685-43A3-A4B7-E801F1E8F247}" srcOrd="2" destOrd="0" presId="urn:microsoft.com/office/officeart/2005/8/layout/target3"/>
    <dgm:cxn modelId="{24CDBD63-7CA8-4B36-8EFB-C67D7FDB659D}" type="presParOf" srcId="{EBF0A50D-2E47-4663-AE60-8DDF90D17FB8}" destId="{E9E951F9-76E1-4B0D-829C-06F2961DBD55}" srcOrd="3" destOrd="0" presId="urn:microsoft.com/office/officeart/2005/8/layout/target3"/>
    <dgm:cxn modelId="{CA57FC54-FC4B-40B5-92D0-29A08BE670E1}" type="presParOf" srcId="{EBF0A50D-2E47-4663-AE60-8DDF90D17FB8}" destId="{8EB53227-E1C4-457C-9203-DCD01EC33FD3}"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CB8A5C9-D682-42C8-9A10-5FCF9B95983A}"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MX"/>
        </a:p>
      </dgm:t>
    </dgm:pt>
    <dgm:pt modelId="{FC5B1EBA-5C88-49DD-BD81-1955BEC94EE2}">
      <dgm:prSet/>
      <dgm:spPr/>
      <dgm:t>
        <a:bodyPr/>
        <a:lstStyle/>
        <a:p>
          <a:pPr rtl="0"/>
          <a:r>
            <a:rPr lang="es-ES_tradnl" dirty="0" smtClean="0"/>
            <a:t>La noción de los públicos es uno de los pilares básicos del marketing, la publicidad y las relaciones públicas.</a:t>
          </a:r>
          <a:endParaRPr lang="es-MX" dirty="0"/>
        </a:p>
      </dgm:t>
    </dgm:pt>
    <dgm:pt modelId="{2284C98D-9936-4256-B5D0-1A3FA130A5FC}" type="parTrans" cxnId="{F7DC9ADE-1F7A-47BA-BEFB-6F6A749B0DDF}">
      <dgm:prSet/>
      <dgm:spPr/>
      <dgm:t>
        <a:bodyPr/>
        <a:lstStyle/>
        <a:p>
          <a:endParaRPr lang="es-MX"/>
        </a:p>
      </dgm:t>
    </dgm:pt>
    <dgm:pt modelId="{7545D5B1-6AAF-4554-B340-59C3491EAEC0}" type="sibTrans" cxnId="{F7DC9ADE-1F7A-47BA-BEFB-6F6A749B0DDF}">
      <dgm:prSet/>
      <dgm:spPr/>
      <dgm:t>
        <a:bodyPr/>
        <a:lstStyle/>
        <a:p>
          <a:endParaRPr lang="es-MX"/>
        </a:p>
      </dgm:t>
    </dgm:pt>
    <dgm:pt modelId="{BA5D3595-4311-44FF-B2AF-B44B5C73F10C}">
      <dgm:prSet/>
      <dgm:spPr/>
      <dgm:t>
        <a:bodyPr/>
        <a:lstStyle/>
        <a:p>
          <a:pPr rtl="0"/>
          <a:r>
            <a:rPr lang="es-ES_tradnl" dirty="0" smtClean="0"/>
            <a:t>Los esfuerzos de las empresas, se han estado centrando en el emisor y no en el receptor (del mensaje).</a:t>
          </a:r>
          <a:endParaRPr lang="es-MX" dirty="0"/>
        </a:p>
      </dgm:t>
    </dgm:pt>
    <dgm:pt modelId="{49B04200-D9FC-4398-B35A-1C7AD3E0286C}" type="parTrans" cxnId="{838DD97B-52F1-4EDF-9DD2-AEEC773F98D4}">
      <dgm:prSet/>
      <dgm:spPr/>
      <dgm:t>
        <a:bodyPr/>
        <a:lstStyle/>
        <a:p>
          <a:endParaRPr lang="es-MX"/>
        </a:p>
      </dgm:t>
    </dgm:pt>
    <dgm:pt modelId="{3775CC35-1CD1-4D98-8F58-98A69B0C8379}" type="sibTrans" cxnId="{838DD97B-52F1-4EDF-9DD2-AEEC773F98D4}">
      <dgm:prSet/>
      <dgm:spPr/>
      <dgm:t>
        <a:bodyPr/>
        <a:lstStyle/>
        <a:p>
          <a:endParaRPr lang="es-MX"/>
        </a:p>
      </dgm:t>
    </dgm:pt>
    <dgm:pt modelId="{4D93FF66-CE9E-4105-B873-8B262201E2F8}">
      <dgm:prSet/>
      <dgm:spPr/>
      <dgm:t>
        <a:bodyPr/>
        <a:lstStyle/>
        <a:p>
          <a:pPr rtl="0"/>
          <a:r>
            <a:rPr lang="es-ES_tradnl" dirty="0" smtClean="0"/>
            <a:t>La imagen de una empresa se forma de los públicos.</a:t>
          </a:r>
          <a:endParaRPr lang="es-MX" dirty="0"/>
        </a:p>
      </dgm:t>
    </dgm:pt>
    <dgm:pt modelId="{0C1DE6A8-E4BC-4DD7-A5F2-39B4E619DB75}" type="parTrans" cxnId="{81BB5DAC-61C3-4AC3-BEDE-B53C387BC8D9}">
      <dgm:prSet/>
      <dgm:spPr/>
      <dgm:t>
        <a:bodyPr/>
        <a:lstStyle/>
        <a:p>
          <a:endParaRPr lang="es-MX"/>
        </a:p>
      </dgm:t>
    </dgm:pt>
    <dgm:pt modelId="{B792E79C-4013-40B7-B990-851C951022E1}" type="sibTrans" cxnId="{81BB5DAC-61C3-4AC3-BEDE-B53C387BC8D9}">
      <dgm:prSet/>
      <dgm:spPr/>
      <dgm:t>
        <a:bodyPr/>
        <a:lstStyle/>
        <a:p>
          <a:endParaRPr lang="es-MX"/>
        </a:p>
      </dgm:t>
    </dgm:pt>
    <dgm:pt modelId="{E7750A4F-707A-4E63-B10F-9A366CA74AA9}">
      <dgm:prSet/>
      <dgm:spPr/>
      <dgm:t>
        <a:bodyPr/>
        <a:lstStyle/>
        <a:p>
          <a:pPr rtl="0"/>
          <a:r>
            <a:rPr lang="es-ES_tradnl" dirty="0" smtClean="0"/>
            <a:t>Hay que investigar como se forman los públicos.</a:t>
          </a:r>
          <a:endParaRPr lang="es-MX" dirty="0"/>
        </a:p>
      </dgm:t>
    </dgm:pt>
    <dgm:pt modelId="{DA1025C2-B6BE-44A8-B590-26065DEFB6A5}" type="parTrans" cxnId="{A2E933BC-79B5-493D-8C7E-7468DA38B53B}">
      <dgm:prSet/>
      <dgm:spPr/>
      <dgm:t>
        <a:bodyPr/>
        <a:lstStyle/>
        <a:p>
          <a:endParaRPr lang="es-MX"/>
        </a:p>
      </dgm:t>
    </dgm:pt>
    <dgm:pt modelId="{F795EB3F-9113-4B62-8A16-026D27A3BB1F}" type="sibTrans" cxnId="{A2E933BC-79B5-493D-8C7E-7468DA38B53B}">
      <dgm:prSet/>
      <dgm:spPr/>
      <dgm:t>
        <a:bodyPr/>
        <a:lstStyle/>
        <a:p>
          <a:endParaRPr lang="es-MX"/>
        </a:p>
      </dgm:t>
    </dgm:pt>
    <dgm:pt modelId="{CF718B23-621F-464D-9ED2-DA9AF5F58F4E}" type="pres">
      <dgm:prSet presAssocID="{8CB8A5C9-D682-42C8-9A10-5FCF9B95983A}" presName="Name0" presStyleCnt="0">
        <dgm:presLayoutVars>
          <dgm:chPref val="3"/>
          <dgm:dir/>
          <dgm:animLvl val="lvl"/>
          <dgm:resizeHandles/>
        </dgm:presLayoutVars>
      </dgm:prSet>
      <dgm:spPr/>
      <dgm:t>
        <a:bodyPr/>
        <a:lstStyle/>
        <a:p>
          <a:endParaRPr lang="es-MX"/>
        </a:p>
      </dgm:t>
    </dgm:pt>
    <dgm:pt modelId="{5E2CEB4F-4BF9-4D50-98A4-B870F4C74D74}" type="pres">
      <dgm:prSet presAssocID="{FC5B1EBA-5C88-49DD-BD81-1955BEC94EE2}" presName="horFlow" presStyleCnt="0"/>
      <dgm:spPr/>
    </dgm:pt>
    <dgm:pt modelId="{5ABD6994-E6DA-46D4-B185-736B02376404}" type="pres">
      <dgm:prSet presAssocID="{FC5B1EBA-5C88-49DD-BD81-1955BEC94EE2}" presName="bigChev" presStyleLbl="node1" presStyleIdx="0" presStyleCnt="1"/>
      <dgm:spPr/>
      <dgm:t>
        <a:bodyPr/>
        <a:lstStyle/>
        <a:p>
          <a:endParaRPr lang="es-MX"/>
        </a:p>
      </dgm:t>
    </dgm:pt>
    <dgm:pt modelId="{40756DE7-8374-41FE-A009-31D041434333}" type="pres">
      <dgm:prSet presAssocID="{49B04200-D9FC-4398-B35A-1C7AD3E0286C}" presName="parTrans" presStyleCnt="0"/>
      <dgm:spPr/>
    </dgm:pt>
    <dgm:pt modelId="{F17A2E40-9ABA-4B64-8A71-1AE5F779B02C}" type="pres">
      <dgm:prSet presAssocID="{BA5D3595-4311-44FF-B2AF-B44B5C73F10C}" presName="node" presStyleLbl="alignAccFollowNode1" presStyleIdx="0" presStyleCnt="3" custScaleX="119606" custScaleY="189308">
        <dgm:presLayoutVars>
          <dgm:bulletEnabled val="1"/>
        </dgm:presLayoutVars>
      </dgm:prSet>
      <dgm:spPr/>
      <dgm:t>
        <a:bodyPr/>
        <a:lstStyle/>
        <a:p>
          <a:endParaRPr lang="es-MX"/>
        </a:p>
      </dgm:t>
    </dgm:pt>
    <dgm:pt modelId="{A8F06AC4-D2F0-4F47-9DF0-9DCA4D8EAF84}" type="pres">
      <dgm:prSet presAssocID="{3775CC35-1CD1-4D98-8F58-98A69B0C8379}" presName="sibTrans" presStyleCnt="0"/>
      <dgm:spPr/>
    </dgm:pt>
    <dgm:pt modelId="{0D1555E0-A191-4122-9978-453B57C6CDDE}" type="pres">
      <dgm:prSet presAssocID="{4D93FF66-CE9E-4105-B873-8B262201E2F8}" presName="node" presStyleLbl="alignAccFollowNode1" presStyleIdx="1" presStyleCnt="3" custScaleY="181966">
        <dgm:presLayoutVars>
          <dgm:bulletEnabled val="1"/>
        </dgm:presLayoutVars>
      </dgm:prSet>
      <dgm:spPr/>
      <dgm:t>
        <a:bodyPr/>
        <a:lstStyle/>
        <a:p>
          <a:endParaRPr lang="es-MX"/>
        </a:p>
      </dgm:t>
    </dgm:pt>
    <dgm:pt modelId="{F451638F-C231-431A-8304-CD8F6E520DB2}" type="pres">
      <dgm:prSet presAssocID="{B792E79C-4013-40B7-B990-851C951022E1}" presName="sibTrans" presStyleCnt="0"/>
      <dgm:spPr/>
    </dgm:pt>
    <dgm:pt modelId="{7E0A91CE-4C2F-47CC-A573-4370C03FB6F3}" type="pres">
      <dgm:prSet presAssocID="{E7750A4F-707A-4E63-B10F-9A366CA74AA9}" presName="node" presStyleLbl="alignAccFollowNode1" presStyleIdx="2" presStyleCnt="3" custScaleY="166183">
        <dgm:presLayoutVars>
          <dgm:bulletEnabled val="1"/>
        </dgm:presLayoutVars>
      </dgm:prSet>
      <dgm:spPr/>
      <dgm:t>
        <a:bodyPr/>
        <a:lstStyle/>
        <a:p>
          <a:endParaRPr lang="es-MX"/>
        </a:p>
      </dgm:t>
    </dgm:pt>
  </dgm:ptLst>
  <dgm:cxnLst>
    <dgm:cxn modelId="{90C8FA7A-7E2C-4DE8-9E2E-4140C182D3B4}" type="presOf" srcId="{8CB8A5C9-D682-42C8-9A10-5FCF9B95983A}" destId="{CF718B23-621F-464D-9ED2-DA9AF5F58F4E}" srcOrd="0" destOrd="0" presId="urn:microsoft.com/office/officeart/2005/8/layout/lProcess3"/>
    <dgm:cxn modelId="{81BB5DAC-61C3-4AC3-BEDE-B53C387BC8D9}" srcId="{FC5B1EBA-5C88-49DD-BD81-1955BEC94EE2}" destId="{4D93FF66-CE9E-4105-B873-8B262201E2F8}" srcOrd="1" destOrd="0" parTransId="{0C1DE6A8-E4BC-4DD7-A5F2-39B4E619DB75}" sibTransId="{B792E79C-4013-40B7-B990-851C951022E1}"/>
    <dgm:cxn modelId="{95CAB394-F472-4EE9-8BD4-842E280DE79C}" type="presOf" srcId="{BA5D3595-4311-44FF-B2AF-B44B5C73F10C}" destId="{F17A2E40-9ABA-4B64-8A71-1AE5F779B02C}" srcOrd="0" destOrd="0" presId="urn:microsoft.com/office/officeart/2005/8/layout/lProcess3"/>
    <dgm:cxn modelId="{F69959D5-3E84-42DD-B720-C88C2DBCE2AB}" type="presOf" srcId="{4D93FF66-CE9E-4105-B873-8B262201E2F8}" destId="{0D1555E0-A191-4122-9978-453B57C6CDDE}" srcOrd="0" destOrd="0" presId="urn:microsoft.com/office/officeart/2005/8/layout/lProcess3"/>
    <dgm:cxn modelId="{F7DC9ADE-1F7A-47BA-BEFB-6F6A749B0DDF}" srcId="{8CB8A5C9-D682-42C8-9A10-5FCF9B95983A}" destId="{FC5B1EBA-5C88-49DD-BD81-1955BEC94EE2}" srcOrd="0" destOrd="0" parTransId="{2284C98D-9936-4256-B5D0-1A3FA130A5FC}" sibTransId="{7545D5B1-6AAF-4554-B340-59C3491EAEC0}"/>
    <dgm:cxn modelId="{838DD97B-52F1-4EDF-9DD2-AEEC773F98D4}" srcId="{FC5B1EBA-5C88-49DD-BD81-1955BEC94EE2}" destId="{BA5D3595-4311-44FF-B2AF-B44B5C73F10C}" srcOrd="0" destOrd="0" parTransId="{49B04200-D9FC-4398-B35A-1C7AD3E0286C}" sibTransId="{3775CC35-1CD1-4D98-8F58-98A69B0C8379}"/>
    <dgm:cxn modelId="{A2E933BC-79B5-493D-8C7E-7468DA38B53B}" srcId="{FC5B1EBA-5C88-49DD-BD81-1955BEC94EE2}" destId="{E7750A4F-707A-4E63-B10F-9A366CA74AA9}" srcOrd="2" destOrd="0" parTransId="{DA1025C2-B6BE-44A8-B590-26065DEFB6A5}" sibTransId="{F795EB3F-9113-4B62-8A16-026D27A3BB1F}"/>
    <dgm:cxn modelId="{61DE46B8-8DA4-437F-A2F7-7F5A88EB7607}" type="presOf" srcId="{FC5B1EBA-5C88-49DD-BD81-1955BEC94EE2}" destId="{5ABD6994-E6DA-46D4-B185-736B02376404}" srcOrd="0" destOrd="0" presId="urn:microsoft.com/office/officeart/2005/8/layout/lProcess3"/>
    <dgm:cxn modelId="{01E04563-8386-4D1A-817A-77ADC1AD647A}" type="presOf" srcId="{E7750A4F-707A-4E63-B10F-9A366CA74AA9}" destId="{7E0A91CE-4C2F-47CC-A573-4370C03FB6F3}" srcOrd="0" destOrd="0" presId="urn:microsoft.com/office/officeart/2005/8/layout/lProcess3"/>
    <dgm:cxn modelId="{514B1E23-15DB-46B6-B522-1AF91D37228A}" type="presParOf" srcId="{CF718B23-621F-464D-9ED2-DA9AF5F58F4E}" destId="{5E2CEB4F-4BF9-4D50-98A4-B870F4C74D74}" srcOrd="0" destOrd="0" presId="urn:microsoft.com/office/officeart/2005/8/layout/lProcess3"/>
    <dgm:cxn modelId="{07D4E6CD-8B00-46B2-8BA1-C67E019E70E4}" type="presParOf" srcId="{5E2CEB4F-4BF9-4D50-98A4-B870F4C74D74}" destId="{5ABD6994-E6DA-46D4-B185-736B02376404}" srcOrd="0" destOrd="0" presId="urn:microsoft.com/office/officeart/2005/8/layout/lProcess3"/>
    <dgm:cxn modelId="{4FAE9497-DF12-495F-B1EB-B70F7FAB7B8B}" type="presParOf" srcId="{5E2CEB4F-4BF9-4D50-98A4-B870F4C74D74}" destId="{40756DE7-8374-41FE-A009-31D041434333}" srcOrd="1" destOrd="0" presId="urn:microsoft.com/office/officeart/2005/8/layout/lProcess3"/>
    <dgm:cxn modelId="{F69EF45E-0981-4441-A3FA-D514BF9BD5D7}" type="presParOf" srcId="{5E2CEB4F-4BF9-4D50-98A4-B870F4C74D74}" destId="{F17A2E40-9ABA-4B64-8A71-1AE5F779B02C}" srcOrd="2" destOrd="0" presId="urn:microsoft.com/office/officeart/2005/8/layout/lProcess3"/>
    <dgm:cxn modelId="{1C437D78-8584-4579-9082-40A993F37FFF}" type="presParOf" srcId="{5E2CEB4F-4BF9-4D50-98A4-B870F4C74D74}" destId="{A8F06AC4-D2F0-4F47-9DF0-9DCA4D8EAF84}" srcOrd="3" destOrd="0" presId="urn:microsoft.com/office/officeart/2005/8/layout/lProcess3"/>
    <dgm:cxn modelId="{FAB1B533-CABC-448D-B5C1-27DAFD31BD83}" type="presParOf" srcId="{5E2CEB4F-4BF9-4D50-98A4-B870F4C74D74}" destId="{0D1555E0-A191-4122-9978-453B57C6CDDE}" srcOrd="4" destOrd="0" presId="urn:microsoft.com/office/officeart/2005/8/layout/lProcess3"/>
    <dgm:cxn modelId="{861BBAC0-7310-4C41-8ACF-30EF5647CDA8}" type="presParOf" srcId="{5E2CEB4F-4BF9-4D50-98A4-B870F4C74D74}" destId="{F451638F-C231-431A-8304-CD8F6E520DB2}" srcOrd="5" destOrd="0" presId="urn:microsoft.com/office/officeart/2005/8/layout/lProcess3"/>
    <dgm:cxn modelId="{97009657-60CC-4AFF-820E-2ADA1EA68CC3}" type="presParOf" srcId="{5E2CEB4F-4BF9-4D50-98A4-B870F4C74D74}" destId="{7E0A91CE-4C2F-47CC-A573-4370C03FB6F3}"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18BE43E-AEDA-4EF9-80ED-CED83A3B37F2}" type="doc">
      <dgm:prSet loTypeId="urn:microsoft.com/office/officeart/2005/8/layout/pyramid1" loCatId="pyramid" qsTypeId="urn:microsoft.com/office/officeart/2005/8/quickstyle/simple1" qsCatId="simple" csTypeId="urn:microsoft.com/office/officeart/2005/8/colors/colorful4" csCatId="colorful"/>
      <dgm:spPr/>
      <dgm:t>
        <a:bodyPr/>
        <a:lstStyle/>
        <a:p>
          <a:endParaRPr lang="es-MX"/>
        </a:p>
      </dgm:t>
    </dgm:pt>
    <dgm:pt modelId="{84761B92-C156-4406-A4F3-87E2CA1EE7D2}">
      <dgm:prSet/>
      <dgm:spPr/>
      <dgm:t>
        <a:bodyPr/>
        <a:lstStyle/>
        <a:p>
          <a:pPr rtl="0"/>
          <a:endParaRPr lang="es-MX"/>
        </a:p>
      </dgm:t>
    </dgm:pt>
    <dgm:pt modelId="{1E00B59B-1FD5-4BFE-B9C5-303B0561153A}" type="parTrans" cxnId="{47C440FE-301D-4A5C-8D07-589694CD5928}">
      <dgm:prSet/>
      <dgm:spPr/>
      <dgm:t>
        <a:bodyPr/>
        <a:lstStyle/>
        <a:p>
          <a:endParaRPr lang="es-MX"/>
        </a:p>
      </dgm:t>
    </dgm:pt>
    <dgm:pt modelId="{B1ED3761-6C4C-4123-86C8-3B4728710A0D}" type="sibTrans" cxnId="{47C440FE-301D-4A5C-8D07-589694CD5928}">
      <dgm:prSet/>
      <dgm:spPr/>
      <dgm:t>
        <a:bodyPr/>
        <a:lstStyle/>
        <a:p>
          <a:endParaRPr lang="es-MX"/>
        </a:p>
      </dgm:t>
    </dgm:pt>
    <dgm:pt modelId="{1A8CF128-15F0-4BE2-9995-8106924E9B8C}">
      <dgm:prSet/>
      <dgm:spPr/>
      <dgm:t>
        <a:bodyPr/>
        <a:lstStyle/>
        <a:p>
          <a:pPr rtl="0"/>
          <a:r>
            <a:rPr lang="es-ES_tradnl" dirty="0" smtClean="0"/>
            <a:t>Los públicos se han estudiado desde el punto de vista sociológico y psicológico. </a:t>
          </a:r>
          <a:endParaRPr lang="es-MX" dirty="0"/>
        </a:p>
      </dgm:t>
    </dgm:pt>
    <dgm:pt modelId="{337B059C-9289-44EA-9BDF-9A8A6F673B16}" type="parTrans" cxnId="{E069A4C8-4DD5-40DC-9252-9DE794530A23}">
      <dgm:prSet/>
      <dgm:spPr/>
      <dgm:t>
        <a:bodyPr/>
        <a:lstStyle/>
        <a:p>
          <a:endParaRPr lang="es-MX"/>
        </a:p>
      </dgm:t>
    </dgm:pt>
    <dgm:pt modelId="{469FF84D-3011-42FC-BA5B-EB0A30AB7DE5}" type="sibTrans" cxnId="{E069A4C8-4DD5-40DC-9252-9DE794530A23}">
      <dgm:prSet/>
      <dgm:spPr/>
      <dgm:t>
        <a:bodyPr/>
        <a:lstStyle/>
        <a:p>
          <a:endParaRPr lang="es-MX"/>
        </a:p>
      </dgm:t>
    </dgm:pt>
    <dgm:pt modelId="{36242ED5-CB2A-4C2C-89FD-7BBBDE8F06E8}">
      <dgm:prSet/>
      <dgm:spPr/>
      <dgm:t>
        <a:bodyPr/>
        <a:lstStyle/>
        <a:p>
          <a:pPr rtl="0"/>
          <a:r>
            <a:rPr lang="es-ES_tradnl" smtClean="0"/>
            <a:t>Deberían de analizarse desde la manera organización </a:t>
          </a:r>
          <a:r>
            <a:rPr lang="es-ES" smtClean="0"/>
            <a:t>–</a:t>
          </a:r>
          <a:r>
            <a:rPr lang="es-ES_tradnl" smtClean="0"/>
            <a:t> individuo.</a:t>
          </a:r>
          <a:endParaRPr lang="es-MX"/>
        </a:p>
      </dgm:t>
    </dgm:pt>
    <dgm:pt modelId="{C9FA8E79-95E4-43DD-8A6B-A3DEA7270558}" type="parTrans" cxnId="{9C9BC5A9-CFC1-4454-99B8-9A7531B1570E}">
      <dgm:prSet/>
      <dgm:spPr/>
      <dgm:t>
        <a:bodyPr/>
        <a:lstStyle/>
        <a:p>
          <a:endParaRPr lang="es-MX"/>
        </a:p>
      </dgm:t>
    </dgm:pt>
    <dgm:pt modelId="{5308041D-BFC3-41E3-AB31-98D12A78B33F}" type="sibTrans" cxnId="{9C9BC5A9-CFC1-4454-99B8-9A7531B1570E}">
      <dgm:prSet/>
      <dgm:spPr/>
      <dgm:t>
        <a:bodyPr/>
        <a:lstStyle/>
        <a:p>
          <a:endParaRPr lang="es-MX"/>
        </a:p>
      </dgm:t>
    </dgm:pt>
    <dgm:pt modelId="{8BD272A6-1784-43DC-B5B2-BFEED1E4BCC4}" type="pres">
      <dgm:prSet presAssocID="{118BE43E-AEDA-4EF9-80ED-CED83A3B37F2}" presName="Name0" presStyleCnt="0">
        <dgm:presLayoutVars>
          <dgm:dir/>
          <dgm:animLvl val="lvl"/>
          <dgm:resizeHandles val="exact"/>
        </dgm:presLayoutVars>
      </dgm:prSet>
      <dgm:spPr/>
      <dgm:t>
        <a:bodyPr/>
        <a:lstStyle/>
        <a:p>
          <a:endParaRPr lang="es-MX"/>
        </a:p>
      </dgm:t>
    </dgm:pt>
    <dgm:pt modelId="{B5DF17E5-3943-423F-A0BC-55D39CA2D715}" type="pres">
      <dgm:prSet presAssocID="{84761B92-C156-4406-A4F3-87E2CA1EE7D2}" presName="Name8" presStyleCnt="0"/>
      <dgm:spPr/>
    </dgm:pt>
    <dgm:pt modelId="{F6BB9F6A-101A-4C91-B620-28375FD7811A}" type="pres">
      <dgm:prSet presAssocID="{84761B92-C156-4406-A4F3-87E2CA1EE7D2}" presName="acctBkgd" presStyleLbl="alignAcc1" presStyleIdx="0" presStyleCnt="1"/>
      <dgm:spPr/>
      <dgm:t>
        <a:bodyPr/>
        <a:lstStyle/>
        <a:p>
          <a:endParaRPr lang="es-MX"/>
        </a:p>
      </dgm:t>
    </dgm:pt>
    <dgm:pt modelId="{9967028D-5318-4F2E-B4DC-7E93B131A853}" type="pres">
      <dgm:prSet presAssocID="{84761B92-C156-4406-A4F3-87E2CA1EE7D2}" presName="acctTx" presStyleLbl="alignAcc1" presStyleIdx="0" presStyleCnt="1">
        <dgm:presLayoutVars>
          <dgm:bulletEnabled val="1"/>
        </dgm:presLayoutVars>
      </dgm:prSet>
      <dgm:spPr/>
      <dgm:t>
        <a:bodyPr/>
        <a:lstStyle/>
        <a:p>
          <a:endParaRPr lang="es-MX"/>
        </a:p>
      </dgm:t>
    </dgm:pt>
    <dgm:pt modelId="{4779DC86-A56F-4C40-825E-FDBCEF6DA6C3}" type="pres">
      <dgm:prSet presAssocID="{84761B92-C156-4406-A4F3-87E2CA1EE7D2}" presName="level" presStyleLbl="node1" presStyleIdx="0" presStyleCnt="1">
        <dgm:presLayoutVars>
          <dgm:chMax val="1"/>
          <dgm:bulletEnabled val="1"/>
        </dgm:presLayoutVars>
      </dgm:prSet>
      <dgm:spPr/>
      <dgm:t>
        <a:bodyPr/>
        <a:lstStyle/>
        <a:p>
          <a:endParaRPr lang="es-MX"/>
        </a:p>
      </dgm:t>
    </dgm:pt>
    <dgm:pt modelId="{A64C3126-E54A-45BA-A858-4C5AE79AB6F7}" type="pres">
      <dgm:prSet presAssocID="{84761B92-C156-4406-A4F3-87E2CA1EE7D2}" presName="levelTx" presStyleLbl="revTx" presStyleIdx="0" presStyleCnt="0">
        <dgm:presLayoutVars>
          <dgm:chMax val="1"/>
          <dgm:bulletEnabled val="1"/>
        </dgm:presLayoutVars>
      </dgm:prSet>
      <dgm:spPr/>
      <dgm:t>
        <a:bodyPr/>
        <a:lstStyle/>
        <a:p>
          <a:endParaRPr lang="es-MX"/>
        </a:p>
      </dgm:t>
    </dgm:pt>
  </dgm:ptLst>
  <dgm:cxnLst>
    <dgm:cxn modelId="{6435847A-1E1B-48A2-BB29-DD399E79F8EC}" type="presOf" srcId="{84761B92-C156-4406-A4F3-87E2CA1EE7D2}" destId="{A64C3126-E54A-45BA-A858-4C5AE79AB6F7}" srcOrd="1" destOrd="0" presId="urn:microsoft.com/office/officeart/2005/8/layout/pyramid1"/>
    <dgm:cxn modelId="{A652B825-97D5-4BCA-A4C5-21229346C5EA}" type="presOf" srcId="{84761B92-C156-4406-A4F3-87E2CA1EE7D2}" destId="{4779DC86-A56F-4C40-825E-FDBCEF6DA6C3}" srcOrd="0" destOrd="0" presId="urn:microsoft.com/office/officeart/2005/8/layout/pyramid1"/>
    <dgm:cxn modelId="{E069A4C8-4DD5-40DC-9252-9DE794530A23}" srcId="{84761B92-C156-4406-A4F3-87E2CA1EE7D2}" destId="{1A8CF128-15F0-4BE2-9995-8106924E9B8C}" srcOrd="0" destOrd="0" parTransId="{337B059C-9289-44EA-9BDF-9A8A6F673B16}" sibTransId="{469FF84D-3011-42FC-BA5B-EB0A30AB7DE5}"/>
    <dgm:cxn modelId="{9C9BC5A9-CFC1-4454-99B8-9A7531B1570E}" srcId="{84761B92-C156-4406-A4F3-87E2CA1EE7D2}" destId="{36242ED5-CB2A-4C2C-89FD-7BBBDE8F06E8}" srcOrd="1" destOrd="0" parTransId="{C9FA8E79-95E4-43DD-8A6B-A3DEA7270558}" sibTransId="{5308041D-BFC3-41E3-AB31-98D12A78B33F}"/>
    <dgm:cxn modelId="{C1EB7EE1-99AE-41EE-B454-19B5F605210A}" type="presOf" srcId="{36242ED5-CB2A-4C2C-89FD-7BBBDE8F06E8}" destId="{F6BB9F6A-101A-4C91-B620-28375FD7811A}" srcOrd="0" destOrd="1" presId="urn:microsoft.com/office/officeart/2005/8/layout/pyramid1"/>
    <dgm:cxn modelId="{DCA82C73-12D7-43EB-AF25-08388B1CE565}" type="presOf" srcId="{118BE43E-AEDA-4EF9-80ED-CED83A3B37F2}" destId="{8BD272A6-1784-43DC-B5B2-BFEED1E4BCC4}" srcOrd="0" destOrd="0" presId="urn:microsoft.com/office/officeart/2005/8/layout/pyramid1"/>
    <dgm:cxn modelId="{223094DC-E7D4-4963-A6A1-202399BC5C8A}" type="presOf" srcId="{1A8CF128-15F0-4BE2-9995-8106924E9B8C}" destId="{F6BB9F6A-101A-4C91-B620-28375FD7811A}" srcOrd="0" destOrd="0" presId="urn:microsoft.com/office/officeart/2005/8/layout/pyramid1"/>
    <dgm:cxn modelId="{FBE47A25-8694-4419-96EF-BADED4DE5F93}" type="presOf" srcId="{36242ED5-CB2A-4C2C-89FD-7BBBDE8F06E8}" destId="{9967028D-5318-4F2E-B4DC-7E93B131A853}" srcOrd="1" destOrd="1" presId="urn:microsoft.com/office/officeart/2005/8/layout/pyramid1"/>
    <dgm:cxn modelId="{FAA815C9-0AFC-4142-B8F9-32B3FB144997}" type="presOf" srcId="{1A8CF128-15F0-4BE2-9995-8106924E9B8C}" destId="{9967028D-5318-4F2E-B4DC-7E93B131A853}" srcOrd="1" destOrd="0" presId="urn:microsoft.com/office/officeart/2005/8/layout/pyramid1"/>
    <dgm:cxn modelId="{47C440FE-301D-4A5C-8D07-589694CD5928}" srcId="{118BE43E-AEDA-4EF9-80ED-CED83A3B37F2}" destId="{84761B92-C156-4406-A4F3-87E2CA1EE7D2}" srcOrd="0" destOrd="0" parTransId="{1E00B59B-1FD5-4BFE-B9C5-303B0561153A}" sibTransId="{B1ED3761-6C4C-4123-86C8-3B4728710A0D}"/>
    <dgm:cxn modelId="{0A5A7F74-86CD-4470-8028-9887065FD031}" type="presParOf" srcId="{8BD272A6-1784-43DC-B5B2-BFEED1E4BCC4}" destId="{B5DF17E5-3943-423F-A0BC-55D39CA2D715}" srcOrd="0" destOrd="0" presId="urn:microsoft.com/office/officeart/2005/8/layout/pyramid1"/>
    <dgm:cxn modelId="{818F6201-9112-44A7-AB08-860E5596D2E3}" type="presParOf" srcId="{B5DF17E5-3943-423F-A0BC-55D39CA2D715}" destId="{F6BB9F6A-101A-4C91-B620-28375FD7811A}" srcOrd="0" destOrd="0" presId="urn:microsoft.com/office/officeart/2005/8/layout/pyramid1"/>
    <dgm:cxn modelId="{D1222F0E-2EF5-4D2E-A6DD-ADAC1226582A}" type="presParOf" srcId="{B5DF17E5-3943-423F-A0BC-55D39CA2D715}" destId="{9967028D-5318-4F2E-B4DC-7E93B131A853}" srcOrd="1" destOrd="0" presId="urn:microsoft.com/office/officeart/2005/8/layout/pyramid1"/>
    <dgm:cxn modelId="{1BAE96B2-C3A5-486E-ADC0-9072CD13FC5D}" type="presParOf" srcId="{B5DF17E5-3943-423F-A0BC-55D39CA2D715}" destId="{4779DC86-A56F-4C40-825E-FDBCEF6DA6C3}" srcOrd="2" destOrd="0" presId="urn:microsoft.com/office/officeart/2005/8/layout/pyramid1"/>
    <dgm:cxn modelId="{36F304DC-CB64-446A-A5D9-BE4E4B24B586}" type="presParOf" srcId="{B5DF17E5-3943-423F-A0BC-55D39CA2D715}" destId="{A64C3126-E54A-45BA-A858-4C5AE79AB6F7}"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06A9DC5-9364-4650-86C4-A982B55F6D88}"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s-MX"/>
        </a:p>
      </dgm:t>
    </dgm:pt>
    <dgm:pt modelId="{074728D2-A946-413B-9DC1-DD9C9E22546F}">
      <dgm:prSet custT="1"/>
      <dgm:spPr/>
      <dgm:t>
        <a:bodyPr/>
        <a:lstStyle/>
        <a:p>
          <a:pPr rtl="0"/>
          <a:r>
            <a:rPr lang="es-ES_tradnl" sz="1400" b="1" dirty="0" smtClean="0"/>
            <a:t>Interacción individuo </a:t>
          </a:r>
          <a:r>
            <a:rPr lang="es-ES" sz="1400" b="1" dirty="0" smtClean="0"/>
            <a:t>–</a:t>
          </a:r>
          <a:r>
            <a:rPr lang="es-ES_tradnl" sz="1400" b="1" dirty="0" smtClean="0"/>
            <a:t> organización</a:t>
          </a:r>
          <a:endParaRPr lang="es-MX" sz="1400" b="1" dirty="0"/>
        </a:p>
      </dgm:t>
    </dgm:pt>
    <dgm:pt modelId="{EE160796-511A-411F-A762-11FFA469C9F2}" type="parTrans" cxnId="{FEECB1B0-AA40-471E-9980-584A43D0C232}">
      <dgm:prSet/>
      <dgm:spPr/>
      <dgm:t>
        <a:bodyPr/>
        <a:lstStyle/>
        <a:p>
          <a:endParaRPr lang="es-MX"/>
        </a:p>
      </dgm:t>
    </dgm:pt>
    <dgm:pt modelId="{322A2DED-E174-4CBA-9B1F-D0F83F91A6ED}" type="sibTrans" cxnId="{FEECB1B0-AA40-471E-9980-584A43D0C232}">
      <dgm:prSet/>
      <dgm:spPr/>
      <dgm:t>
        <a:bodyPr/>
        <a:lstStyle/>
        <a:p>
          <a:endParaRPr lang="es-MX"/>
        </a:p>
      </dgm:t>
    </dgm:pt>
    <dgm:pt modelId="{7C1AA57B-F1C2-44D0-B22C-4320D48D04E8}">
      <dgm:prSet/>
      <dgm:spPr/>
      <dgm:t>
        <a:bodyPr/>
        <a:lstStyle/>
        <a:p>
          <a:pPr rtl="0"/>
          <a:r>
            <a:rPr lang="es-ES_tradnl" smtClean="0"/>
            <a:t>Son un conjunto de interacciones en el entorno de los individuos, que establecen relaciones bipolares con las empresas en cuanto a sujetos sociales.</a:t>
          </a:r>
          <a:endParaRPr lang="es-MX"/>
        </a:p>
      </dgm:t>
    </dgm:pt>
    <dgm:pt modelId="{D0D69C05-A66D-4360-86A6-1F1AAE052D2E}" type="parTrans" cxnId="{3F7793D8-6DEB-475D-86F8-4F4AA9A63F4E}">
      <dgm:prSet/>
      <dgm:spPr/>
      <dgm:t>
        <a:bodyPr/>
        <a:lstStyle/>
        <a:p>
          <a:endParaRPr lang="es-MX"/>
        </a:p>
      </dgm:t>
    </dgm:pt>
    <dgm:pt modelId="{67E6F762-BF2B-4CDD-813E-1FC0F17F4833}" type="sibTrans" cxnId="{3F7793D8-6DEB-475D-86F8-4F4AA9A63F4E}">
      <dgm:prSet/>
      <dgm:spPr/>
      <dgm:t>
        <a:bodyPr/>
        <a:lstStyle/>
        <a:p>
          <a:endParaRPr lang="es-MX"/>
        </a:p>
      </dgm:t>
    </dgm:pt>
    <dgm:pt modelId="{12933F93-D47C-4C76-AE15-4E2F58DFFDC5}">
      <dgm:prSet/>
      <dgm:spPr/>
      <dgm:t>
        <a:bodyPr/>
        <a:lstStyle/>
        <a:p>
          <a:pPr rtl="0"/>
          <a:r>
            <a:rPr lang="es-ES_tradnl" smtClean="0"/>
            <a:t>El status o posición puede ser definido como: el lugar de una persona que ocupa en un sistema de relaciones sociales, mientras que el rol, es el conjunto de expectativas y obligaciones aplicadas a una persona que ocupa una determinada posición.</a:t>
          </a:r>
          <a:endParaRPr lang="es-MX"/>
        </a:p>
      </dgm:t>
    </dgm:pt>
    <dgm:pt modelId="{862A3A51-77E8-4AD3-9CC8-AA01E6D477AD}" type="parTrans" cxnId="{0B89F9BF-207E-4956-A99F-2C0A18048E7C}">
      <dgm:prSet/>
      <dgm:spPr/>
      <dgm:t>
        <a:bodyPr/>
        <a:lstStyle/>
        <a:p>
          <a:endParaRPr lang="es-MX"/>
        </a:p>
      </dgm:t>
    </dgm:pt>
    <dgm:pt modelId="{517B665C-BD7B-4B78-AE9A-DC150FC1480D}" type="sibTrans" cxnId="{0B89F9BF-207E-4956-A99F-2C0A18048E7C}">
      <dgm:prSet/>
      <dgm:spPr/>
      <dgm:t>
        <a:bodyPr/>
        <a:lstStyle/>
        <a:p>
          <a:endParaRPr lang="es-MX"/>
        </a:p>
      </dgm:t>
    </dgm:pt>
    <dgm:pt modelId="{63B95302-B238-48D5-9A27-79A39C73D090}" type="pres">
      <dgm:prSet presAssocID="{006A9DC5-9364-4650-86C4-A982B55F6D88}" presName="linearFlow" presStyleCnt="0">
        <dgm:presLayoutVars>
          <dgm:dir/>
          <dgm:resizeHandles val="exact"/>
        </dgm:presLayoutVars>
      </dgm:prSet>
      <dgm:spPr/>
      <dgm:t>
        <a:bodyPr/>
        <a:lstStyle/>
        <a:p>
          <a:endParaRPr lang="es-MX"/>
        </a:p>
      </dgm:t>
    </dgm:pt>
    <dgm:pt modelId="{5F9610A3-D904-4AD7-92BC-2EB19E5F16C2}" type="pres">
      <dgm:prSet presAssocID="{074728D2-A946-413B-9DC1-DD9C9E22546F}" presName="composite" presStyleCnt="0"/>
      <dgm:spPr/>
    </dgm:pt>
    <dgm:pt modelId="{E25BB5F2-5980-4015-9E7A-2D9EAB774432}" type="pres">
      <dgm:prSet presAssocID="{074728D2-A946-413B-9DC1-DD9C9E22546F}" presName="imgShp" presStyleLbl="fgImgPlace1" presStyleIdx="0" presStyleCnt="3" custScaleX="244878" custScaleY="211408" custLinFactNeighborX="82236" custLinFactNeighborY="-12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25000" b="-25000"/>
          </a:stretch>
        </a:blipFill>
      </dgm:spPr>
    </dgm:pt>
    <dgm:pt modelId="{83EC8369-BAC6-49DF-9A3C-8DD18C88F272}" type="pres">
      <dgm:prSet presAssocID="{074728D2-A946-413B-9DC1-DD9C9E22546F}" presName="txShp" presStyleLbl="node1" presStyleIdx="0" presStyleCnt="3">
        <dgm:presLayoutVars>
          <dgm:bulletEnabled val="1"/>
        </dgm:presLayoutVars>
      </dgm:prSet>
      <dgm:spPr/>
      <dgm:t>
        <a:bodyPr/>
        <a:lstStyle/>
        <a:p>
          <a:endParaRPr lang="es-MX"/>
        </a:p>
      </dgm:t>
    </dgm:pt>
    <dgm:pt modelId="{C3153394-B7C7-4C5F-9BF6-2EE23E55B18B}" type="pres">
      <dgm:prSet presAssocID="{322A2DED-E174-4CBA-9B1F-D0F83F91A6ED}" presName="spacing" presStyleCnt="0"/>
      <dgm:spPr/>
    </dgm:pt>
    <dgm:pt modelId="{625D42D1-9A81-4ABF-9140-4A6FEE892D1C}" type="pres">
      <dgm:prSet presAssocID="{7C1AA57B-F1C2-44D0-B22C-4320D48D04E8}" presName="composite" presStyleCnt="0"/>
      <dgm:spPr/>
    </dgm:pt>
    <dgm:pt modelId="{757497E7-D63E-4F7F-94B8-D7E5B5F3F4A4}" type="pres">
      <dgm:prSet presAssocID="{7C1AA57B-F1C2-44D0-B22C-4320D48D04E8}" presName="imgShp" presStyleLbl="fgImgPlace1" presStyleIdx="1" presStyleCnt="3" custScaleX="223608" custScaleY="168112" custLinFactNeighborX="-46282" custLinFactNeighborY="8415"/>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dgm:spPr>
    </dgm:pt>
    <dgm:pt modelId="{3F851B0E-D6C8-4A98-91E5-D5257D6115BE}" type="pres">
      <dgm:prSet presAssocID="{7C1AA57B-F1C2-44D0-B22C-4320D48D04E8}" presName="txShp" presStyleLbl="node1" presStyleIdx="1" presStyleCnt="3">
        <dgm:presLayoutVars>
          <dgm:bulletEnabled val="1"/>
        </dgm:presLayoutVars>
      </dgm:prSet>
      <dgm:spPr/>
      <dgm:t>
        <a:bodyPr/>
        <a:lstStyle/>
        <a:p>
          <a:endParaRPr lang="es-MX"/>
        </a:p>
      </dgm:t>
    </dgm:pt>
    <dgm:pt modelId="{DB122019-7703-4E81-9F0F-DABD2E3AF70B}" type="pres">
      <dgm:prSet presAssocID="{67E6F762-BF2B-4CDD-813E-1FC0F17F4833}" presName="spacing" presStyleCnt="0"/>
      <dgm:spPr/>
    </dgm:pt>
    <dgm:pt modelId="{5F93BB95-5A43-4EB6-94EB-5D66702EA1EE}" type="pres">
      <dgm:prSet presAssocID="{12933F93-D47C-4C76-AE15-4E2F58DFFDC5}" presName="composite" presStyleCnt="0"/>
      <dgm:spPr/>
    </dgm:pt>
    <dgm:pt modelId="{A2F7DD6F-79BB-4994-88E6-F1E4824935E9}" type="pres">
      <dgm:prSet presAssocID="{12933F93-D47C-4C76-AE15-4E2F58DFFDC5}" presName="imgShp" presStyleLbl="fgImgPlace1" presStyleIdx="2" presStyleCnt="3" custScaleX="302801" custScaleY="225096" custLinFactX="-19551" custLinFactNeighborX="-100000" custLinFactNeighborY="120"/>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856CEC52-B37B-4948-9A00-9EB139ED3B12}" type="pres">
      <dgm:prSet presAssocID="{12933F93-D47C-4C76-AE15-4E2F58DFFDC5}" presName="txShp" presStyleLbl="node1" presStyleIdx="2" presStyleCnt="3">
        <dgm:presLayoutVars>
          <dgm:bulletEnabled val="1"/>
        </dgm:presLayoutVars>
      </dgm:prSet>
      <dgm:spPr/>
      <dgm:t>
        <a:bodyPr/>
        <a:lstStyle/>
        <a:p>
          <a:endParaRPr lang="es-MX"/>
        </a:p>
      </dgm:t>
    </dgm:pt>
  </dgm:ptLst>
  <dgm:cxnLst>
    <dgm:cxn modelId="{4804B844-81B3-4571-8FD9-F006E56B419F}" type="presOf" srcId="{074728D2-A946-413B-9DC1-DD9C9E22546F}" destId="{83EC8369-BAC6-49DF-9A3C-8DD18C88F272}" srcOrd="0" destOrd="0" presId="urn:microsoft.com/office/officeart/2005/8/layout/vList3"/>
    <dgm:cxn modelId="{820C9517-C127-434F-9A41-4ECA047DCEE2}" type="presOf" srcId="{12933F93-D47C-4C76-AE15-4E2F58DFFDC5}" destId="{856CEC52-B37B-4948-9A00-9EB139ED3B12}" srcOrd="0" destOrd="0" presId="urn:microsoft.com/office/officeart/2005/8/layout/vList3"/>
    <dgm:cxn modelId="{3F7793D8-6DEB-475D-86F8-4F4AA9A63F4E}" srcId="{006A9DC5-9364-4650-86C4-A982B55F6D88}" destId="{7C1AA57B-F1C2-44D0-B22C-4320D48D04E8}" srcOrd="1" destOrd="0" parTransId="{D0D69C05-A66D-4360-86A6-1F1AAE052D2E}" sibTransId="{67E6F762-BF2B-4CDD-813E-1FC0F17F4833}"/>
    <dgm:cxn modelId="{FEECB1B0-AA40-471E-9980-584A43D0C232}" srcId="{006A9DC5-9364-4650-86C4-A982B55F6D88}" destId="{074728D2-A946-413B-9DC1-DD9C9E22546F}" srcOrd="0" destOrd="0" parTransId="{EE160796-511A-411F-A762-11FFA469C9F2}" sibTransId="{322A2DED-E174-4CBA-9B1F-D0F83F91A6ED}"/>
    <dgm:cxn modelId="{0B89F9BF-207E-4956-A99F-2C0A18048E7C}" srcId="{006A9DC5-9364-4650-86C4-A982B55F6D88}" destId="{12933F93-D47C-4C76-AE15-4E2F58DFFDC5}" srcOrd="2" destOrd="0" parTransId="{862A3A51-77E8-4AD3-9CC8-AA01E6D477AD}" sibTransId="{517B665C-BD7B-4B78-AE9A-DC150FC1480D}"/>
    <dgm:cxn modelId="{4F2B1461-9FC8-42ED-8A0D-CD081973E79B}" type="presOf" srcId="{006A9DC5-9364-4650-86C4-A982B55F6D88}" destId="{63B95302-B238-48D5-9A27-79A39C73D090}" srcOrd="0" destOrd="0" presId="urn:microsoft.com/office/officeart/2005/8/layout/vList3"/>
    <dgm:cxn modelId="{2C4C7209-3F92-4199-BA6C-2DCBF5A6F640}" type="presOf" srcId="{7C1AA57B-F1C2-44D0-B22C-4320D48D04E8}" destId="{3F851B0E-D6C8-4A98-91E5-D5257D6115BE}" srcOrd="0" destOrd="0" presId="urn:microsoft.com/office/officeart/2005/8/layout/vList3"/>
    <dgm:cxn modelId="{51805AFB-C19A-4B0B-B5F0-97853A88E647}" type="presParOf" srcId="{63B95302-B238-48D5-9A27-79A39C73D090}" destId="{5F9610A3-D904-4AD7-92BC-2EB19E5F16C2}" srcOrd="0" destOrd="0" presId="urn:microsoft.com/office/officeart/2005/8/layout/vList3"/>
    <dgm:cxn modelId="{7CEB138E-BE17-40EE-81EE-B26EFA7059A2}" type="presParOf" srcId="{5F9610A3-D904-4AD7-92BC-2EB19E5F16C2}" destId="{E25BB5F2-5980-4015-9E7A-2D9EAB774432}" srcOrd="0" destOrd="0" presId="urn:microsoft.com/office/officeart/2005/8/layout/vList3"/>
    <dgm:cxn modelId="{D18CCABD-FD1A-4153-B4D3-66A1DD7D33CA}" type="presParOf" srcId="{5F9610A3-D904-4AD7-92BC-2EB19E5F16C2}" destId="{83EC8369-BAC6-49DF-9A3C-8DD18C88F272}" srcOrd="1" destOrd="0" presId="urn:microsoft.com/office/officeart/2005/8/layout/vList3"/>
    <dgm:cxn modelId="{98806495-11DC-4082-BBDD-D8AF1FBF8554}" type="presParOf" srcId="{63B95302-B238-48D5-9A27-79A39C73D090}" destId="{C3153394-B7C7-4C5F-9BF6-2EE23E55B18B}" srcOrd="1" destOrd="0" presId="urn:microsoft.com/office/officeart/2005/8/layout/vList3"/>
    <dgm:cxn modelId="{448F2173-7F42-4B75-B219-1CEEC05673A2}" type="presParOf" srcId="{63B95302-B238-48D5-9A27-79A39C73D090}" destId="{625D42D1-9A81-4ABF-9140-4A6FEE892D1C}" srcOrd="2" destOrd="0" presId="urn:microsoft.com/office/officeart/2005/8/layout/vList3"/>
    <dgm:cxn modelId="{975AA237-2754-46AD-BBBC-33145DF679B8}" type="presParOf" srcId="{625D42D1-9A81-4ABF-9140-4A6FEE892D1C}" destId="{757497E7-D63E-4F7F-94B8-D7E5B5F3F4A4}" srcOrd="0" destOrd="0" presId="urn:microsoft.com/office/officeart/2005/8/layout/vList3"/>
    <dgm:cxn modelId="{B416308A-97A5-4CFC-9D2C-A2EC6D019170}" type="presParOf" srcId="{625D42D1-9A81-4ABF-9140-4A6FEE892D1C}" destId="{3F851B0E-D6C8-4A98-91E5-D5257D6115BE}" srcOrd="1" destOrd="0" presId="urn:microsoft.com/office/officeart/2005/8/layout/vList3"/>
    <dgm:cxn modelId="{78CBE44F-C6C0-4A2A-A597-B4E59C59E273}" type="presParOf" srcId="{63B95302-B238-48D5-9A27-79A39C73D090}" destId="{DB122019-7703-4E81-9F0F-DABD2E3AF70B}" srcOrd="3" destOrd="0" presId="urn:microsoft.com/office/officeart/2005/8/layout/vList3"/>
    <dgm:cxn modelId="{C32B32DB-F804-4D7D-B436-17C9C02A5F9E}" type="presParOf" srcId="{63B95302-B238-48D5-9A27-79A39C73D090}" destId="{5F93BB95-5A43-4EB6-94EB-5D66702EA1EE}" srcOrd="4" destOrd="0" presId="urn:microsoft.com/office/officeart/2005/8/layout/vList3"/>
    <dgm:cxn modelId="{17C58ED6-0190-450A-AA28-3C170363F710}" type="presParOf" srcId="{5F93BB95-5A43-4EB6-94EB-5D66702EA1EE}" destId="{A2F7DD6F-79BB-4994-88E6-F1E4824935E9}" srcOrd="0" destOrd="0" presId="urn:microsoft.com/office/officeart/2005/8/layout/vList3"/>
    <dgm:cxn modelId="{E9A89B37-9A92-4505-BCFE-8339C52567CC}" type="presParOf" srcId="{5F93BB95-5A43-4EB6-94EB-5D66702EA1EE}" destId="{856CEC52-B37B-4948-9A00-9EB139ED3B1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31D689E-305E-477F-9D06-6F800D3A490A}"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MX"/>
        </a:p>
      </dgm:t>
    </dgm:pt>
    <dgm:pt modelId="{CFEE3CDC-2189-4BF5-9E56-0FC0BD534327}">
      <dgm:prSet custT="1"/>
      <dgm:spPr/>
      <dgm:t>
        <a:bodyPr/>
        <a:lstStyle/>
        <a:p>
          <a:pPr rtl="0"/>
          <a:r>
            <a:rPr lang="es-ES_tradnl" sz="3600" b="1" dirty="0" smtClean="0"/>
            <a:t>Públicos</a:t>
          </a:r>
          <a:endParaRPr lang="es-MX" sz="3600" b="1" dirty="0"/>
        </a:p>
      </dgm:t>
    </dgm:pt>
    <dgm:pt modelId="{A9490578-44B3-4DB6-87E6-BB2546889FE0}" type="parTrans" cxnId="{88316F8F-BAE7-4FF6-90F7-CEE1FAB1A224}">
      <dgm:prSet/>
      <dgm:spPr/>
      <dgm:t>
        <a:bodyPr/>
        <a:lstStyle/>
        <a:p>
          <a:endParaRPr lang="es-MX"/>
        </a:p>
      </dgm:t>
    </dgm:pt>
    <dgm:pt modelId="{5DA7F282-C7B8-4EFF-8FFE-3E75C6465D65}" type="sibTrans" cxnId="{88316F8F-BAE7-4FF6-90F7-CEE1FAB1A224}">
      <dgm:prSet/>
      <dgm:spPr/>
      <dgm:t>
        <a:bodyPr/>
        <a:lstStyle/>
        <a:p>
          <a:endParaRPr lang="es-MX"/>
        </a:p>
      </dgm:t>
    </dgm:pt>
    <dgm:pt modelId="{39B27143-F9E3-456E-A235-424218F1CD4E}">
      <dgm:prSet/>
      <dgm:spPr/>
      <dgm:t>
        <a:bodyPr/>
        <a:lstStyle/>
        <a:p>
          <a:pPr rtl="0"/>
          <a:r>
            <a:rPr lang="es-ES_tradnl" smtClean="0"/>
            <a:t>Conjunto de personas que ocupan un status y desempeñan un rol determinado en relación a una organización.</a:t>
          </a:r>
          <a:endParaRPr lang="es-MX"/>
        </a:p>
      </dgm:t>
    </dgm:pt>
    <dgm:pt modelId="{C2170424-FBAF-4DEA-AC7E-3BB191C88070}" type="parTrans" cxnId="{E62E7635-2C15-47A3-89D1-F67B63A96E96}">
      <dgm:prSet/>
      <dgm:spPr/>
      <dgm:t>
        <a:bodyPr/>
        <a:lstStyle/>
        <a:p>
          <a:endParaRPr lang="es-MX"/>
        </a:p>
      </dgm:t>
    </dgm:pt>
    <dgm:pt modelId="{15B32454-D8B1-4A4C-B988-54BA504CC722}" type="sibTrans" cxnId="{E62E7635-2C15-47A3-89D1-F67B63A96E96}">
      <dgm:prSet/>
      <dgm:spPr/>
      <dgm:t>
        <a:bodyPr/>
        <a:lstStyle/>
        <a:p>
          <a:endParaRPr lang="es-MX"/>
        </a:p>
      </dgm:t>
    </dgm:pt>
    <dgm:pt modelId="{F875A024-F454-4123-AD88-6A9F78D2C7AC}">
      <dgm:prSet/>
      <dgm:spPr/>
      <dgm:t>
        <a:bodyPr/>
        <a:lstStyle/>
        <a:p>
          <a:pPr rtl="0"/>
          <a:r>
            <a:rPr lang="es-ES_tradnl" smtClean="0"/>
            <a:t>El análisis de los públicos se debe enfocar en función de la posición que ocupa y el rol que desempeña.</a:t>
          </a:r>
          <a:endParaRPr lang="es-MX"/>
        </a:p>
      </dgm:t>
    </dgm:pt>
    <dgm:pt modelId="{775C7ADF-75F1-4412-BF06-2D50D048E9C3}" type="parTrans" cxnId="{9B65FB67-A3A0-4FEB-8F46-17C52DBB27CF}">
      <dgm:prSet/>
      <dgm:spPr/>
      <dgm:t>
        <a:bodyPr/>
        <a:lstStyle/>
        <a:p>
          <a:endParaRPr lang="es-MX"/>
        </a:p>
      </dgm:t>
    </dgm:pt>
    <dgm:pt modelId="{82A2BF60-ACE8-48B9-9D40-10AFAA6FA53D}" type="sibTrans" cxnId="{9B65FB67-A3A0-4FEB-8F46-17C52DBB27CF}">
      <dgm:prSet/>
      <dgm:spPr/>
      <dgm:t>
        <a:bodyPr/>
        <a:lstStyle/>
        <a:p>
          <a:endParaRPr lang="es-MX"/>
        </a:p>
      </dgm:t>
    </dgm:pt>
    <dgm:pt modelId="{DF3108B6-6B44-45EE-B79B-61D25A572370}">
      <dgm:prSet/>
      <dgm:spPr/>
      <dgm:t>
        <a:bodyPr/>
        <a:lstStyle/>
        <a:p>
          <a:pPr rtl="0"/>
          <a:r>
            <a:rPr lang="es-ES_tradnl" dirty="0" smtClean="0"/>
            <a:t>Ejemplo: Una organización al diferenciar a sus públicos, en empleados, accionistas, proveedores, clientes y gobierno, esta identificando posiciones y roles en relación con la organización (</a:t>
          </a:r>
          <a:r>
            <a:rPr lang="es-ES_tradnl" dirty="0" err="1" smtClean="0"/>
            <a:t>stakeholders</a:t>
          </a:r>
          <a:r>
            <a:rPr lang="es-ES_tradnl" dirty="0" smtClean="0"/>
            <a:t>).</a:t>
          </a:r>
          <a:endParaRPr lang="es-MX" dirty="0"/>
        </a:p>
      </dgm:t>
    </dgm:pt>
    <dgm:pt modelId="{DC473147-634D-4244-A79F-5B1C48525FD6}" type="parTrans" cxnId="{F4A75651-DFE5-49C4-8301-D4CB125F0734}">
      <dgm:prSet/>
      <dgm:spPr/>
      <dgm:t>
        <a:bodyPr/>
        <a:lstStyle/>
        <a:p>
          <a:endParaRPr lang="es-MX"/>
        </a:p>
      </dgm:t>
    </dgm:pt>
    <dgm:pt modelId="{A5602FCF-DB58-4A56-811B-A3E4F2BA467F}" type="sibTrans" cxnId="{F4A75651-DFE5-49C4-8301-D4CB125F0734}">
      <dgm:prSet/>
      <dgm:spPr/>
      <dgm:t>
        <a:bodyPr/>
        <a:lstStyle/>
        <a:p>
          <a:endParaRPr lang="es-MX"/>
        </a:p>
      </dgm:t>
    </dgm:pt>
    <dgm:pt modelId="{919CDB2E-E874-4827-AF99-2D241292C72C}" type="pres">
      <dgm:prSet presAssocID="{231D689E-305E-477F-9D06-6F800D3A490A}" presName="Name0" presStyleCnt="0">
        <dgm:presLayoutVars>
          <dgm:chPref val="3"/>
          <dgm:dir/>
          <dgm:animLvl val="lvl"/>
          <dgm:resizeHandles/>
        </dgm:presLayoutVars>
      </dgm:prSet>
      <dgm:spPr/>
      <dgm:t>
        <a:bodyPr/>
        <a:lstStyle/>
        <a:p>
          <a:endParaRPr lang="es-MX"/>
        </a:p>
      </dgm:t>
    </dgm:pt>
    <dgm:pt modelId="{63129DBA-A083-47FE-B781-F28D989048BA}" type="pres">
      <dgm:prSet presAssocID="{CFEE3CDC-2189-4BF5-9E56-0FC0BD534327}" presName="horFlow" presStyleCnt="0"/>
      <dgm:spPr/>
    </dgm:pt>
    <dgm:pt modelId="{F28E2026-9D1A-45A4-97F2-EB0E89FE8339}" type="pres">
      <dgm:prSet presAssocID="{CFEE3CDC-2189-4BF5-9E56-0FC0BD534327}" presName="bigChev" presStyleLbl="node1" presStyleIdx="0" presStyleCnt="4"/>
      <dgm:spPr/>
      <dgm:t>
        <a:bodyPr/>
        <a:lstStyle/>
        <a:p>
          <a:endParaRPr lang="es-MX"/>
        </a:p>
      </dgm:t>
    </dgm:pt>
    <dgm:pt modelId="{11B1B671-A254-49A2-909A-E1D834132CEB}" type="pres">
      <dgm:prSet presAssocID="{CFEE3CDC-2189-4BF5-9E56-0FC0BD534327}" presName="vSp" presStyleCnt="0"/>
      <dgm:spPr/>
    </dgm:pt>
    <dgm:pt modelId="{CF03C215-F6B7-4BAD-889F-3FBC6F130159}" type="pres">
      <dgm:prSet presAssocID="{39B27143-F9E3-456E-A235-424218F1CD4E}" presName="horFlow" presStyleCnt="0"/>
      <dgm:spPr/>
    </dgm:pt>
    <dgm:pt modelId="{1A6ED09E-1F32-4962-B813-F7AAAC7029A1}" type="pres">
      <dgm:prSet presAssocID="{39B27143-F9E3-456E-A235-424218F1CD4E}" presName="bigChev" presStyleLbl="node1" presStyleIdx="1" presStyleCnt="4"/>
      <dgm:spPr/>
      <dgm:t>
        <a:bodyPr/>
        <a:lstStyle/>
        <a:p>
          <a:endParaRPr lang="es-MX"/>
        </a:p>
      </dgm:t>
    </dgm:pt>
    <dgm:pt modelId="{FA2F5D93-CA74-46CF-BDBE-0A8EF59F37A8}" type="pres">
      <dgm:prSet presAssocID="{39B27143-F9E3-456E-A235-424218F1CD4E}" presName="vSp" presStyleCnt="0"/>
      <dgm:spPr/>
    </dgm:pt>
    <dgm:pt modelId="{0A8D4004-4AD1-4058-9545-553B0B9D3977}" type="pres">
      <dgm:prSet presAssocID="{F875A024-F454-4123-AD88-6A9F78D2C7AC}" presName="horFlow" presStyleCnt="0"/>
      <dgm:spPr/>
    </dgm:pt>
    <dgm:pt modelId="{6266EA9C-5314-44E1-A25A-756633BBE51D}" type="pres">
      <dgm:prSet presAssocID="{F875A024-F454-4123-AD88-6A9F78D2C7AC}" presName="bigChev" presStyleLbl="node1" presStyleIdx="2" presStyleCnt="4"/>
      <dgm:spPr/>
      <dgm:t>
        <a:bodyPr/>
        <a:lstStyle/>
        <a:p>
          <a:endParaRPr lang="es-MX"/>
        </a:p>
      </dgm:t>
    </dgm:pt>
    <dgm:pt modelId="{12A4A6A7-FC39-4BEE-805D-F78D40EA4A5E}" type="pres">
      <dgm:prSet presAssocID="{F875A024-F454-4123-AD88-6A9F78D2C7AC}" presName="vSp" presStyleCnt="0"/>
      <dgm:spPr/>
    </dgm:pt>
    <dgm:pt modelId="{4F9755F7-7DCE-4F6A-8092-FE966C21BAD8}" type="pres">
      <dgm:prSet presAssocID="{DF3108B6-6B44-45EE-B79B-61D25A572370}" presName="horFlow" presStyleCnt="0"/>
      <dgm:spPr/>
    </dgm:pt>
    <dgm:pt modelId="{1E9BAF7D-1099-4A38-97CB-BD81A34D5CD6}" type="pres">
      <dgm:prSet presAssocID="{DF3108B6-6B44-45EE-B79B-61D25A572370}" presName="bigChev" presStyleLbl="node1" presStyleIdx="3" presStyleCnt="4"/>
      <dgm:spPr/>
      <dgm:t>
        <a:bodyPr/>
        <a:lstStyle/>
        <a:p>
          <a:endParaRPr lang="es-MX"/>
        </a:p>
      </dgm:t>
    </dgm:pt>
  </dgm:ptLst>
  <dgm:cxnLst>
    <dgm:cxn modelId="{E3C385F2-554A-466D-B47F-D401C35DC879}" type="presOf" srcId="{DF3108B6-6B44-45EE-B79B-61D25A572370}" destId="{1E9BAF7D-1099-4A38-97CB-BD81A34D5CD6}" srcOrd="0" destOrd="0" presId="urn:microsoft.com/office/officeart/2005/8/layout/lProcess3"/>
    <dgm:cxn modelId="{F4A75651-DFE5-49C4-8301-D4CB125F0734}" srcId="{231D689E-305E-477F-9D06-6F800D3A490A}" destId="{DF3108B6-6B44-45EE-B79B-61D25A572370}" srcOrd="3" destOrd="0" parTransId="{DC473147-634D-4244-A79F-5B1C48525FD6}" sibTransId="{A5602FCF-DB58-4A56-811B-A3E4F2BA467F}"/>
    <dgm:cxn modelId="{9B65FB67-A3A0-4FEB-8F46-17C52DBB27CF}" srcId="{231D689E-305E-477F-9D06-6F800D3A490A}" destId="{F875A024-F454-4123-AD88-6A9F78D2C7AC}" srcOrd="2" destOrd="0" parTransId="{775C7ADF-75F1-4412-BF06-2D50D048E9C3}" sibTransId="{82A2BF60-ACE8-48B9-9D40-10AFAA6FA53D}"/>
    <dgm:cxn modelId="{1EA7CEED-4A48-460B-9EAB-2E3DC723B5B1}" type="presOf" srcId="{39B27143-F9E3-456E-A235-424218F1CD4E}" destId="{1A6ED09E-1F32-4962-B813-F7AAAC7029A1}" srcOrd="0" destOrd="0" presId="urn:microsoft.com/office/officeart/2005/8/layout/lProcess3"/>
    <dgm:cxn modelId="{EA39CED9-209D-4612-9229-17FD1619DA01}" type="presOf" srcId="{F875A024-F454-4123-AD88-6A9F78D2C7AC}" destId="{6266EA9C-5314-44E1-A25A-756633BBE51D}" srcOrd="0" destOrd="0" presId="urn:microsoft.com/office/officeart/2005/8/layout/lProcess3"/>
    <dgm:cxn modelId="{87C49C0E-7779-487B-806E-97B36240A00F}" type="presOf" srcId="{231D689E-305E-477F-9D06-6F800D3A490A}" destId="{919CDB2E-E874-4827-AF99-2D241292C72C}" srcOrd="0" destOrd="0" presId="urn:microsoft.com/office/officeart/2005/8/layout/lProcess3"/>
    <dgm:cxn modelId="{E62E7635-2C15-47A3-89D1-F67B63A96E96}" srcId="{231D689E-305E-477F-9D06-6F800D3A490A}" destId="{39B27143-F9E3-456E-A235-424218F1CD4E}" srcOrd="1" destOrd="0" parTransId="{C2170424-FBAF-4DEA-AC7E-3BB191C88070}" sibTransId="{15B32454-D8B1-4A4C-B988-54BA504CC722}"/>
    <dgm:cxn modelId="{E1E5E173-796D-46C5-927C-E81815F0E089}" type="presOf" srcId="{CFEE3CDC-2189-4BF5-9E56-0FC0BD534327}" destId="{F28E2026-9D1A-45A4-97F2-EB0E89FE8339}" srcOrd="0" destOrd="0" presId="urn:microsoft.com/office/officeart/2005/8/layout/lProcess3"/>
    <dgm:cxn modelId="{88316F8F-BAE7-4FF6-90F7-CEE1FAB1A224}" srcId="{231D689E-305E-477F-9D06-6F800D3A490A}" destId="{CFEE3CDC-2189-4BF5-9E56-0FC0BD534327}" srcOrd="0" destOrd="0" parTransId="{A9490578-44B3-4DB6-87E6-BB2546889FE0}" sibTransId="{5DA7F282-C7B8-4EFF-8FFE-3E75C6465D65}"/>
    <dgm:cxn modelId="{40DB3C4E-6DDD-45A4-AC22-09928E32021D}" type="presParOf" srcId="{919CDB2E-E874-4827-AF99-2D241292C72C}" destId="{63129DBA-A083-47FE-B781-F28D989048BA}" srcOrd="0" destOrd="0" presId="urn:microsoft.com/office/officeart/2005/8/layout/lProcess3"/>
    <dgm:cxn modelId="{44FE691E-07FF-444B-9250-F8E8E7FF6124}" type="presParOf" srcId="{63129DBA-A083-47FE-B781-F28D989048BA}" destId="{F28E2026-9D1A-45A4-97F2-EB0E89FE8339}" srcOrd="0" destOrd="0" presId="urn:microsoft.com/office/officeart/2005/8/layout/lProcess3"/>
    <dgm:cxn modelId="{3315641B-848C-44F2-B435-C39373E44F51}" type="presParOf" srcId="{919CDB2E-E874-4827-AF99-2D241292C72C}" destId="{11B1B671-A254-49A2-909A-E1D834132CEB}" srcOrd="1" destOrd="0" presId="urn:microsoft.com/office/officeart/2005/8/layout/lProcess3"/>
    <dgm:cxn modelId="{5AD52BA9-0753-436C-B7DC-A2AE42310FC9}" type="presParOf" srcId="{919CDB2E-E874-4827-AF99-2D241292C72C}" destId="{CF03C215-F6B7-4BAD-889F-3FBC6F130159}" srcOrd="2" destOrd="0" presId="urn:microsoft.com/office/officeart/2005/8/layout/lProcess3"/>
    <dgm:cxn modelId="{0B53F7BA-C134-4EB3-8829-8C44CD208F43}" type="presParOf" srcId="{CF03C215-F6B7-4BAD-889F-3FBC6F130159}" destId="{1A6ED09E-1F32-4962-B813-F7AAAC7029A1}" srcOrd="0" destOrd="0" presId="urn:microsoft.com/office/officeart/2005/8/layout/lProcess3"/>
    <dgm:cxn modelId="{3BB92FA8-E6B5-4CD1-B728-D1E65DFCE2F6}" type="presParOf" srcId="{919CDB2E-E874-4827-AF99-2D241292C72C}" destId="{FA2F5D93-CA74-46CF-BDBE-0A8EF59F37A8}" srcOrd="3" destOrd="0" presId="urn:microsoft.com/office/officeart/2005/8/layout/lProcess3"/>
    <dgm:cxn modelId="{843E85EE-678A-4FC9-A62C-25ED770C7C9D}" type="presParOf" srcId="{919CDB2E-E874-4827-AF99-2D241292C72C}" destId="{0A8D4004-4AD1-4058-9545-553B0B9D3977}" srcOrd="4" destOrd="0" presId="urn:microsoft.com/office/officeart/2005/8/layout/lProcess3"/>
    <dgm:cxn modelId="{10B1E01D-D718-4C48-8E67-050E7E296993}" type="presParOf" srcId="{0A8D4004-4AD1-4058-9545-553B0B9D3977}" destId="{6266EA9C-5314-44E1-A25A-756633BBE51D}" srcOrd="0" destOrd="0" presId="urn:microsoft.com/office/officeart/2005/8/layout/lProcess3"/>
    <dgm:cxn modelId="{D9F3F513-C1F4-426F-B696-3F7089BA502F}" type="presParOf" srcId="{919CDB2E-E874-4827-AF99-2D241292C72C}" destId="{12A4A6A7-FC39-4BEE-805D-F78D40EA4A5E}" srcOrd="5" destOrd="0" presId="urn:microsoft.com/office/officeart/2005/8/layout/lProcess3"/>
    <dgm:cxn modelId="{6E481532-2259-4552-8878-4F15C179044E}" type="presParOf" srcId="{919CDB2E-E874-4827-AF99-2D241292C72C}" destId="{4F9755F7-7DCE-4F6A-8092-FE966C21BAD8}" srcOrd="6" destOrd="0" presId="urn:microsoft.com/office/officeart/2005/8/layout/lProcess3"/>
    <dgm:cxn modelId="{E30AF2C2-46B1-4A63-A342-B1CB03506816}" type="presParOf" srcId="{4F9755F7-7DCE-4F6A-8092-FE966C21BAD8}" destId="{1E9BAF7D-1099-4A38-97CB-BD81A34D5CD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5F16D9B-813E-4FD6-BEFF-802BACC8424C}"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s-MX"/>
        </a:p>
      </dgm:t>
    </dgm:pt>
    <dgm:pt modelId="{43D1083E-B7A4-4389-82F0-B2CA386790A8}">
      <dgm:prSet/>
      <dgm:spPr/>
      <dgm:t>
        <a:bodyPr/>
        <a:lstStyle/>
        <a:p>
          <a:pPr rtl="0"/>
          <a:r>
            <a:rPr lang="es-ES" smtClean="0"/>
            <a:t>Las expectativas no predicen conductas</a:t>
          </a:r>
          <a:endParaRPr lang="es-MX"/>
        </a:p>
      </dgm:t>
    </dgm:pt>
    <dgm:pt modelId="{2BB854DC-2D7E-4EB9-A2C0-F50627BC7AE9}" type="parTrans" cxnId="{CE31B70C-B089-4B10-A3DD-A505A0E9CBCF}">
      <dgm:prSet/>
      <dgm:spPr/>
      <dgm:t>
        <a:bodyPr/>
        <a:lstStyle/>
        <a:p>
          <a:endParaRPr lang="es-MX"/>
        </a:p>
      </dgm:t>
    </dgm:pt>
    <dgm:pt modelId="{08774C63-7F00-44D6-B825-F0F0A29C78D0}" type="sibTrans" cxnId="{CE31B70C-B089-4B10-A3DD-A505A0E9CBCF}">
      <dgm:prSet/>
      <dgm:spPr/>
      <dgm:t>
        <a:bodyPr/>
        <a:lstStyle/>
        <a:p>
          <a:endParaRPr lang="es-MX"/>
        </a:p>
      </dgm:t>
    </dgm:pt>
    <dgm:pt modelId="{9F715EE2-5F4B-40FD-96BD-BEBD4AAA5F2C}">
      <dgm:prSet/>
      <dgm:spPr/>
      <dgm:t>
        <a:bodyPr/>
        <a:lstStyle/>
        <a:p>
          <a:pPr rtl="0"/>
          <a:r>
            <a:rPr lang="es-ES" smtClean="0"/>
            <a:t>Señalan como debería actuar alguien en dicho rol</a:t>
          </a:r>
          <a:endParaRPr lang="es-MX"/>
        </a:p>
      </dgm:t>
    </dgm:pt>
    <dgm:pt modelId="{18640831-7F82-458D-A622-001710A3374C}" type="parTrans" cxnId="{20DBE192-047E-4C0D-9619-9950EE3E9926}">
      <dgm:prSet/>
      <dgm:spPr/>
      <dgm:t>
        <a:bodyPr/>
        <a:lstStyle/>
        <a:p>
          <a:endParaRPr lang="es-MX"/>
        </a:p>
      </dgm:t>
    </dgm:pt>
    <dgm:pt modelId="{90DFC4B6-B6F8-457B-8F01-6F4CF88B0E98}" type="sibTrans" cxnId="{20DBE192-047E-4C0D-9619-9950EE3E9926}">
      <dgm:prSet/>
      <dgm:spPr/>
      <dgm:t>
        <a:bodyPr/>
        <a:lstStyle/>
        <a:p>
          <a:endParaRPr lang="es-MX"/>
        </a:p>
      </dgm:t>
    </dgm:pt>
    <dgm:pt modelId="{9AF93FD7-D9D4-4E10-A856-30E9C2D22227}">
      <dgm:prSet/>
      <dgm:spPr/>
      <dgm:t>
        <a:bodyPr/>
        <a:lstStyle/>
        <a:p>
          <a:pPr rtl="0"/>
          <a:r>
            <a:rPr lang="es-ES" dirty="0" smtClean="0"/>
            <a:t>Se espera que el individuo se comporte de acuerdo a las pautas establecidas del rol que desempeña</a:t>
          </a:r>
          <a:endParaRPr lang="es-MX" dirty="0"/>
        </a:p>
      </dgm:t>
    </dgm:pt>
    <dgm:pt modelId="{05530DC3-D558-4FE9-88A7-E192F02DA688}" type="parTrans" cxnId="{3FD3A654-E04E-4C36-8BE8-F3A9437ED7AB}">
      <dgm:prSet/>
      <dgm:spPr/>
      <dgm:t>
        <a:bodyPr/>
        <a:lstStyle/>
        <a:p>
          <a:endParaRPr lang="es-MX"/>
        </a:p>
      </dgm:t>
    </dgm:pt>
    <dgm:pt modelId="{8EDB3774-F932-4881-8521-1C13670DDA07}" type="sibTrans" cxnId="{3FD3A654-E04E-4C36-8BE8-F3A9437ED7AB}">
      <dgm:prSet/>
      <dgm:spPr/>
      <dgm:t>
        <a:bodyPr/>
        <a:lstStyle/>
        <a:p>
          <a:endParaRPr lang="es-MX"/>
        </a:p>
      </dgm:t>
    </dgm:pt>
    <dgm:pt modelId="{45D3D482-CC62-49A4-9C5F-1F89D189F1F3}">
      <dgm:prSet/>
      <dgm:spPr/>
      <dgm:t>
        <a:bodyPr/>
        <a:lstStyle/>
        <a:p>
          <a:pPr rtl="0"/>
          <a:r>
            <a:rPr lang="es-ES" dirty="0" smtClean="0"/>
            <a:t>En muchos casos no sólo se refiere a aspectos de conducta, sino a cómo debería ser la persona que desempeña el rol.</a:t>
          </a:r>
          <a:endParaRPr lang="es-MX" dirty="0"/>
        </a:p>
      </dgm:t>
    </dgm:pt>
    <dgm:pt modelId="{88B92D07-3619-4C59-825A-B983D329DF4F}" type="parTrans" cxnId="{B398788D-7E06-485D-BFCF-6390E3F82CFB}">
      <dgm:prSet/>
      <dgm:spPr/>
      <dgm:t>
        <a:bodyPr/>
        <a:lstStyle/>
        <a:p>
          <a:endParaRPr lang="es-MX"/>
        </a:p>
      </dgm:t>
    </dgm:pt>
    <dgm:pt modelId="{BD09D883-6A6E-47F8-86EE-EEECF192C91F}" type="sibTrans" cxnId="{B398788D-7E06-485D-BFCF-6390E3F82CFB}">
      <dgm:prSet/>
      <dgm:spPr/>
      <dgm:t>
        <a:bodyPr/>
        <a:lstStyle/>
        <a:p>
          <a:endParaRPr lang="es-MX"/>
        </a:p>
      </dgm:t>
    </dgm:pt>
    <dgm:pt modelId="{C3A3FE66-2E71-45D7-8E46-18A0ED407EA8}" type="pres">
      <dgm:prSet presAssocID="{35F16D9B-813E-4FD6-BEFF-802BACC8424C}" presName="CompostProcess" presStyleCnt="0">
        <dgm:presLayoutVars>
          <dgm:dir/>
          <dgm:resizeHandles val="exact"/>
        </dgm:presLayoutVars>
      </dgm:prSet>
      <dgm:spPr/>
      <dgm:t>
        <a:bodyPr/>
        <a:lstStyle/>
        <a:p>
          <a:endParaRPr lang="es-MX"/>
        </a:p>
      </dgm:t>
    </dgm:pt>
    <dgm:pt modelId="{B0A467B1-808D-484A-B9B0-87889D982E73}" type="pres">
      <dgm:prSet presAssocID="{35F16D9B-813E-4FD6-BEFF-802BACC8424C}" presName="arrow" presStyleLbl="bgShp" presStyleIdx="0" presStyleCnt="1"/>
      <dgm:spPr/>
    </dgm:pt>
    <dgm:pt modelId="{DCB61545-B3C1-4536-99B9-375A433C1346}" type="pres">
      <dgm:prSet presAssocID="{35F16D9B-813E-4FD6-BEFF-802BACC8424C}" presName="linearProcess" presStyleCnt="0"/>
      <dgm:spPr/>
    </dgm:pt>
    <dgm:pt modelId="{3D5F2C58-33BA-4D0F-A490-5452EDC49A67}" type="pres">
      <dgm:prSet presAssocID="{43D1083E-B7A4-4389-82F0-B2CA386790A8}" presName="textNode" presStyleLbl="node1" presStyleIdx="0" presStyleCnt="4">
        <dgm:presLayoutVars>
          <dgm:bulletEnabled val="1"/>
        </dgm:presLayoutVars>
      </dgm:prSet>
      <dgm:spPr/>
      <dgm:t>
        <a:bodyPr/>
        <a:lstStyle/>
        <a:p>
          <a:endParaRPr lang="es-MX"/>
        </a:p>
      </dgm:t>
    </dgm:pt>
    <dgm:pt modelId="{C1F2B2FD-F1CB-4752-8259-004C8B03230A}" type="pres">
      <dgm:prSet presAssocID="{08774C63-7F00-44D6-B825-F0F0A29C78D0}" presName="sibTrans" presStyleCnt="0"/>
      <dgm:spPr/>
    </dgm:pt>
    <dgm:pt modelId="{B03926BE-13A7-48E2-A5CD-45DCC24C2E2F}" type="pres">
      <dgm:prSet presAssocID="{9F715EE2-5F4B-40FD-96BD-BEBD4AAA5F2C}" presName="textNode" presStyleLbl="node1" presStyleIdx="1" presStyleCnt="4">
        <dgm:presLayoutVars>
          <dgm:bulletEnabled val="1"/>
        </dgm:presLayoutVars>
      </dgm:prSet>
      <dgm:spPr/>
      <dgm:t>
        <a:bodyPr/>
        <a:lstStyle/>
        <a:p>
          <a:endParaRPr lang="es-MX"/>
        </a:p>
      </dgm:t>
    </dgm:pt>
    <dgm:pt modelId="{4ECEF74C-744E-43DA-94FE-9C8950AB2CDF}" type="pres">
      <dgm:prSet presAssocID="{90DFC4B6-B6F8-457B-8F01-6F4CF88B0E98}" presName="sibTrans" presStyleCnt="0"/>
      <dgm:spPr/>
    </dgm:pt>
    <dgm:pt modelId="{19521DE7-737D-447F-8511-CE14FEF98975}" type="pres">
      <dgm:prSet presAssocID="{9AF93FD7-D9D4-4E10-A856-30E9C2D22227}" presName="textNode" presStyleLbl="node1" presStyleIdx="2" presStyleCnt="4">
        <dgm:presLayoutVars>
          <dgm:bulletEnabled val="1"/>
        </dgm:presLayoutVars>
      </dgm:prSet>
      <dgm:spPr/>
      <dgm:t>
        <a:bodyPr/>
        <a:lstStyle/>
        <a:p>
          <a:endParaRPr lang="es-MX"/>
        </a:p>
      </dgm:t>
    </dgm:pt>
    <dgm:pt modelId="{47179D99-749B-4E41-BE4B-06EF8ADD8F54}" type="pres">
      <dgm:prSet presAssocID="{8EDB3774-F932-4881-8521-1C13670DDA07}" presName="sibTrans" presStyleCnt="0"/>
      <dgm:spPr/>
    </dgm:pt>
    <dgm:pt modelId="{33B300FC-349B-4655-A456-8F80B240A354}" type="pres">
      <dgm:prSet presAssocID="{45D3D482-CC62-49A4-9C5F-1F89D189F1F3}" presName="textNode" presStyleLbl="node1" presStyleIdx="3" presStyleCnt="4">
        <dgm:presLayoutVars>
          <dgm:bulletEnabled val="1"/>
        </dgm:presLayoutVars>
      </dgm:prSet>
      <dgm:spPr/>
      <dgm:t>
        <a:bodyPr/>
        <a:lstStyle/>
        <a:p>
          <a:endParaRPr lang="es-MX"/>
        </a:p>
      </dgm:t>
    </dgm:pt>
  </dgm:ptLst>
  <dgm:cxnLst>
    <dgm:cxn modelId="{20DBE192-047E-4C0D-9619-9950EE3E9926}" srcId="{35F16D9B-813E-4FD6-BEFF-802BACC8424C}" destId="{9F715EE2-5F4B-40FD-96BD-BEBD4AAA5F2C}" srcOrd="1" destOrd="0" parTransId="{18640831-7F82-458D-A622-001710A3374C}" sibTransId="{90DFC4B6-B6F8-457B-8F01-6F4CF88B0E98}"/>
    <dgm:cxn modelId="{CE31B70C-B089-4B10-A3DD-A505A0E9CBCF}" srcId="{35F16D9B-813E-4FD6-BEFF-802BACC8424C}" destId="{43D1083E-B7A4-4389-82F0-B2CA386790A8}" srcOrd="0" destOrd="0" parTransId="{2BB854DC-2D7E-4EB9-A2C0-F50627BC7AE9}" sibTransId="{08774C63-7F00-44D6-B825-F0F0A29C78D0}"/>
    <dgm:cxn modelId="{A961264A-D9F3-4244-B907-581E529D4675}" type="presOf" srcId="{45D3D482-CC62-49A4-9C5F-1F89D189F1F3}" destId="{33B300FC-349B-4655-A456-8F80B240A354}" srcOrd="0" destOrd="0" presId="urn:microsoft.com/office/officeart/2005/8/layout/hProcess9"/>
    <dgm:cxn modelId="{5B94324C-9D70-44EE-B335-4CC7213C2571}" type="presOf" srcId="{9F715EE2-5F4B-40FD-96BD-BEBD4AAA5F2C}" destId="{B03926BE-13A7-48E2-A5CD-45DCC24C2E2F}" srcOrd="0" destOrd="0" presId="urn:microsoft.com/office/officeart/2005/8/layout/hProcess9"/>
    <dgm:cxn modelId="{3FD3A654-E04E-4C36-8BE8-F3A9437ED7AB}" srcId="{35F16D9B-813E-4FD6-BEFF-802BACC8424C}" destId="{9AF93FD7-D9D4-4E10-A856-30E9C2D22227}" srcOrd="2" destOrd="0" parTransId="{05530DC3-D558-4FE9-88A7-E192F02DA688}" sibTransId="{8EDB3774-F932-4881-8521-1C13670DDA07}"/>
    <dgm:cxn modelId="{B398788D-7E06-485D-BFCF-6390E3F82CFB}" srcId="{35F16D9B-813E-4FD6-BEFF-802BACC8424C}" destId="{45D3D482-CC62-49A4-9C5F-1F89D189F1F3}" srcOrd="3" destOrd="0" parTransId="{88B92D07-3619-4C59-825A-B983D329DF4F}" sibTransId="{BD09D883-6A6E-47F8-86EE-EEECF192C91F}"/>
    <dgm:cxn modelId="{4EAAB6E1-9BF9-49B9-A9B9-7ACE67D1A954}" type="presOf" srcId="{9AF93FD7-D9D4-4E10-A856-30E9C2D22227}" destId="{19521DE7-737D-447F-8511-CE14FEF98975}" srcOrd="0" destOrd="0" presId="urn:microsoft.com/office/officeart/2005/8/layout/hProcess9"/>
    <dgm:cxn modelId="{AF68E53D-65E5-44C5-AE46-B3C17AC0E8BA}" type="presOf" srcId="{35F16D9B-813E-4FD6-BEFF-802BACC8424C}" destId="{C3A3FE66-2E71-45D7-8E46-18A0ED407EA8}" srcOrd="0" destOrd="0" presId="urn:microsoft.com/office/officeart/2005/8/layout/hProcess9"/>
    <dgm:cxn modelId="{03C509FA-6364-47EE-B77D-A752317D2846}" type="presOf" srcId="{43D1083E-B7A4-4389-82F0-B2CA386790A8}" destId="{3D5F2C58-33BA-4D0F-A490-5452EDC49A67}" srcOrd="0" destOrd="0" presId="urn:microsoft.com/office/officeart/2005/8/layout/hProcess9"/>
    <dgm:cxn modelId="{D40AE195-241F-40EC-B43E-9FE52BAE65B7}" type="presParOf" srcId="{C3A3FE66-2E71-45D7-8E46-18A0ED407EA8}" destId="{B0A467B1-808D-484A-B9B0-87889D982E73}" srcOrd="0" destOrd="0" presId="urn:microsoft.com/office/officeart/2005/8/layout/hProcess9"/>
    <dgm:cxn modelId="{974E1637-0B2E-4782-922F-D1064EFC363D}" type="presParOf" srcId="{C3A3FE66-2E71-45D7-8E46-18A0ED407EA8}" destId="{DCB61545-B3C1-4536-99B9-375A433C1346}" srcOrd="1" destOrd="0" presId="urn:microsoft.com/office/officeart/2005/8/layout/hProcess9"/>
    <dgm:cxn modelId="{DBBCA559-D07A-4121-828E-722A162F0BB1}" type="presParOf" srcId="{DCB61545-B3C1-4536-99B9-375A433C1346}" destId="{3D5F2C58-33BA-4D0F-A490-5452EDC49A67}" srcOrd="0" destOrd="0" presId="urn:microsoft.com/office/officeart/2005/8/layout/hProcess9"/>
    <dgm:cxn modelId="{4CFA6A21-3315-4CC3-A171-D1CFF38E2E80}" type="presParOf" srcId="{DCB61545-B3C1-4536-99B9-375A433C1346}" destId="{C1F2B2FD-F1CB-4752-8259-004C8B03230A}" srcOrd="1" destOrd="0" presId="urn:microsoft.com/office/officeart/2005/8/layout/hProcess9"/>
    <dgm:cxn modelId="{CEFB2D26-2139-4221-8596-DAB61A055F66}" type="presParOf" srcId="{DCB61545-B3C1-4536-99B9-375A433C1346}" destId="{B03926BE-13A7-48E2-A5CD-45DCC24C2E2F}" srcOrd="2" destOrd="0" presId="urn:microsoft.com/office/officeart/2005/8/layout/hProcess9"/>
    <dgm:cxn modelId="{EABF2C86-40E3-4192-ADFE-F7193A383D0B}" type="presParOf" srcId="{DCB61545-B3C1-4536-99B9-375A433C1346}" destId="{4ECEF74C-744E-43DA-94FE-9C8950AB2CDF}" srcOrd="3" destOrd="0" presId="urn:microsoft.com/office/officeart/2005/8/layout/hProcess9"/>
    <dgm:cxn modelId="{B46B21A0-54F4-42E6-88F2-6EC150DB7EFA}" type="presParOf" srcId="{DCB61545-B3C1-4536-99B9-375A433C1346}" destId="{19521DE7-737D-447F-8511-CE14FEF98975}" srcOrd="4" destOrd="0" presId="urn:microsoft.com/office/officeart/2005/8/layout/hProcess9"/>
    <dgm:cxn modelId="{38521B19-1173-42B9-B30D-DFDD79BBF033}" type="presParOf" srcId="{DCB61545-B3C1-4536-99B9-375A433C1346}" destId="{47179D99-749B-4E41-BE4B-06EF8ADD8F54}" srcOrd="5" destOrd="0" presId="urn:microsoft.com/office/officeart/2005/8/layout/hProcess9"/>
    <dgm:cxn modelId="{3FA5F57C-CF8C-42A9-86DC-54890B061591}" type="presParOf" srcId="{DCB61545-B3C1-4536-99B9-375A433C1346}" destId="{33B300FC-349B-4655-A456-8F80B240A35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006788E-5B1D-4BE0-B13D-80A944B6C4CF}"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MX"/>
        </a:p>
      </dgm:t>
    </dgm:pt>
    <dgm:pt modelId="{A556B437-EBFE-4717-9AC2-E6D29E111BDA}">
      <dgm:prSet/>
      <dgm:spPr/>
      <dgm:t>
        <a:bodyPr/>
        <a:lstStyle/>
        <a:p>
          <a:pPr rtl="0"/>
          <a:r>
            <a:rPr lang="es-MX" dirty="0" smtClean="0"/>
            <a:t>Opinión Pública</a:t>
          </a:r>
          <a:endParaRPr lang="es-MX" dirty="0"/>
        </a:p>
      </dgm:t>
    </dgm:pt>
    <dgm:pt modelId="{7B92B970-CAB0-4791-B3D3-5B87EE75F57D}" type="parTrans" cxnId="{3D01FBDA-DE85-47B3-8FD1-4B3307CF4298}">
      <dgm:prSet/>
      <dgm:spPr/>
      <dgm:t>
        <a:bodyPr/>
        <a:lstStyle/>
        <a:p>
          <a:endParaRPr lang="es-MX"/>
        </a:p>
      </dgm:t>
    </dgm:pt>
    <dgm:pt modelId="{9EAE6148-44B6-4B99-8542-E0468397DAC3}" type="sibTrans" cxnId="{3D01FBDA-DE85-47B3-8FD1-4B3307CF4298}">
      <dgm:prSet/>
      <dgm:spPr/>
      <dgm:t>
        <a:bodyPr/>
        <a:lstStyle/>
        <a:p>
          <a:endParaRPr lang="es-MX"/>
        </a:p>
      </dgm:t>
    </dgm:pt>
    <dgm:pt modelId="{E9A91DB0-C432-4567-B6EF-17FA23087DEC}">
      <dgm:prSet/>
      <dgm:spPr/>
      <dgm:t>
        <a:bodyPr/>
        <a:lstStyle/>
        <a:p>
          <a:pPr rtl="0"/>
          <a:r>
            <a:rPr lang="es-MX" smtClean="0"/>
            <a:t>Consumidor</a:t>
          </a:r>
          <a:endParaRPr lang="es-MX"/>
        </a:p>
      </dgm:t>
    </dgm:pt>
    <dgm:pt modelId="{575BE37F-F57F-4F4C-BE59-16E47CC90C23}" type="parTrans" cxnId="{EC2B3697-F81A-42C8-89F6-D870CA1B22E1}">
      <dgm:prSet/>
      <dgm:spPr/>
      <dgm:t>
        <a:bodyPr/>
        <a:lstStyle/>
        <a:p>
          <a:endParaRPr lang="es-MX"/>
        </a:p>
      </dgm:t>
    </dgm:pt>
    <dgm:pt modelId="{FE1C843A-36CB-4E8D-B921-9DB465A4299D}" type="sibTrans" cxnId="{EC2B3697-F81A-42C8-89F6-D870CA1B22E1}">
      <dgm:prSet/>
      <dgm:spPr/>
      <dgm:t>
        <a:bodyPr/>
        <a:lstStyle/>
        <a:p>
          <a:endParaRPr lang="es-MX"/>
        </a:p>
      </dgm:t>
    </dgm:pt>
    <dgm:pt modelId="{2AEA06C0-1D1F-44F8-BFF1-BEC02D142EA0}" type="pres">
      <dgm:prSet presAssocID="{C006788E-5B1D-4BE0-B13D-80A944B6C4CF}" presName="rootnode" presStyleCnt="0">
        <dgm:presLayoutVars>
          <dgm:chMax/>
          <dgm:chPref/>
          <dgm:dir/>
          <dgm:animLvl val="lvl"/>
        </dgm:presLayoutVars>
      </dgm:prSet>
      <dgm:spPr/>
      <dgm:t>
        <a:bodyPr/>
        <a:lstStyle/>
        <a:p>
          <a:endParaRPr lang="es-MX"/>
        </a:p>
      </dgm:t>
    </dgm:pt>
    <dgm:pt modelId="{27BAAB29-A8E5-4225-BB23-A08D676A4A63}" type="pres">
      <dgm:prSet presAssocID="{A556B437-EBFE-4717-9AC2-E6D29E111BDA}" presName="composite" presStyleCnt="0"/>
      <dgm:spPr/>
    </dgm:pt>
    <dgm:pt modelId="{B0DC1064-1335-4024-9831-B6912A155DED}" type="pres">
      <dgm:prSet presAssocID="{A556B437-EBFE-4717-9AC2-E6D29E111BDA}" presName="LShape" presStyleLbl="alignNode1" presStyleIdx="0" presStyleCnt="3"/>
      <dgm:spPr/>
    </dgm:pt>
    <dgm:pt modelId="{E9E3524D-EEE9-46C9-A7FB-24E4A1A926F4}" type="pres">
      <dgm:prSet presAssocID="{A556B437-EBFE-4717-9AC2-E6D29E111BDA}" presName="ParentText" presStyleLbl="revTx" presStyleIdx="0" presStyleCnt="2">
        <dgm:presLayoutVars>
          <dgm:chMax val="0"/>
          <dgm:chPref val="0"/>
          <dgm:bulletEnabled val="1"/>
        </dgm:presLayoutVars>
      </dgm:prSet>
      <dgm:spPr/>
      <dgm:t>
        <a:bodyPr/>
        <a:lstStyle/>
        <a:p>
          <a:endParaRPr lang="es-MX"/>
        </a:p>
      </dgm:t>
    </dgm:pt>
    <dgm:pt modelId="{5CEA70C8-3E46-4487-9421-3EDCA88AD901}" type="pres">
      <dgm:prSet presAssocID="{A556B437-EBFE-4717-9AC2-E6D29E111BDA}" presName="Triangle" presStyleLbl="alignNode1" presStyleIdx="1" presStyleCnt="3"/>
      <dgm:spPr/>
    </dgm:pt>
    <dgm:pt modelId="{1FD2591B-EF59-443B-A52D-EFB20FFAA5B7}" type="pres">
      <dgm:prSet presAssocID="{9EAE6148-44B6-4B99-8542-E0468397DAC3}" presName="sibTrans" presStyleCnt="0"/>
      <dgm:spPr/>
    </dgm:pt>
    <dgm:pt modelId="{7A0E508A-156E-4056-BBC3-83E19DA22F57}" type="pres">
      <dgm:prSet presAssocID="{9EAE6148-44B6-4B99-8542-E0468397DAC3}" presName="space" presStyleCnt="0"/>
      <dgm:spPr/>
    </dgm:pt>
    <dgm:pt modelId="{0FA7BC6A-2061-496A-9CC4-7058939A600F}" type="pres">
      <dgm:prSet presAssocID="{E9A91DB0-C432-4567-B6EF-17FA23087DEC}" presName="composite" presStyleCnt="0"/>
      <dgm:spPr/>
    </dgm:pt>
    <dgm:pt modelId="{94AC1C51-A360-4FBA-AC4E-4AAEE5CC43B4}" type="pres">
      <dgm:prSet presAssocID="{E9A91DB0-C432-4567-B6EF-17FA23087DEC}" presName="LShape" presStyleLbl="alignNode1" presStyleIdx="2" presStyleCnt="3"/>
      <dgm:spPr/>
    </dgm:pt>
    <dgm:pt modelId="{DD3A19D9-96F7-437F-9F9D-ED78F2E8A0A9}" type="pres">
      <dgm:prSet presAssocID="{E9A91DB0-C432-4567-B6EF-17FA23087DEC}" presName="ParentText" presStyleLbl="revTx" presStyleIdx="1" presStyleCnt="2">
        <dgm:presLayoutVars>
          <dgm:chMax val="0"/>
          <dgm:chPref val="0"/>
          <dgm:bulletEnabled val="1"/>
        </dgm:presLayoutVars>
      </dgm:prSet>
      <dgm:spPr/>
      <dgm:t>
        <a:bodyPr/>
        <a:lstStyle/>
        <a:p>
          <a:endParaRPr lang="es-MX"/>
        </a:p>
      </dgm:t>
    </dgm:pt>
  </dgm:ptLst>
  <dgm:cxnLst>
    <dgm:cxn modelId="{9DB42A18-D980-4BF3-9602-B8E24758183D}" type="presOf" srcId="{A556B437-EBFE-4717-9AC2-E6D29E111BDA}" destId="{E9E3524D-EEE9-46C9-A7FB-24E4A1A926F4}" srcOrd="0" destOrd="0" presId="urn:microsoft.com/office/officeart/2009/3/layout/StepUpProcess"/>
    <dgm:cxn modelId="{3D01FBDA-DE85-47B3-8FD1-4B3307CF4298}" srcId="{C006788E-5B1D-4BE0-B13D-80A944B6C4CF}" destId="{A556B437-EBFE-4717-9AC2-E6D29E111BDA}" srcOrd="0" destOrd="0" parTransId="{7B92B970-CAB0-4791-B3D3-5B87EE75F57D}" sibTransId="{9EAE6148-44B6-4B99-8542-E0468397DAC3}"/>
    <dgm:cxn modelId="{474FD8C1-2E10-45CA-AFE7-AEACD70DE622}" type="presOf" srcId="{C006788E-5B1D-4BE0-B13D-80A944B6C4CF}" destId="{2AEA06C0-1D1F-44F8-BFF1-BEC02D142EA0}" srcOrd="0" destOrd="0" presId="urn:microsoft.com/office/officeart/2009/3/layout/StepUpProcess"/>
    <dgm:cxn modelId="{0941DFA9-629E-4235-80E7-966580466CD6}" type="presOf" srcId="{E9A91DB0-C432-4567-B6EF-17FA23087DEC}" destId="{DD3A19D9-96F7-437F-9F9D-ED78F2E8A0A9}" srcOrd="0" destOrd="0" presId="urn:microsoft.com/office/officeart/2009/3/layout/StepUpProcess"/>
    <dgm:cxn modelId="{EC2B3697-F81A-42C8-89F6-D870CA1B22E1}" srcId="{C006788E-5B1D-4BE0-B13D-80A944B6C4CF}" destId="{E9A91DB0-C432-4567-B6EF-17FA23087DEC}" srcOrd="1" destOrd="0" parTransId="{575BE37F-F57F-4F4C-BE59-16E47CC90C23}" sibTransId="{FE1C843A-36CB-4E8D-B921-9DB465A4299D}"/>
    <dgm:cxn modelId="{5D204ECC-4B89-4604-9B87-7C9D3BF918EE}" type="presParOf" srcId="{2AEA06C0-1D1F-44F8-BFF1-BEC02D142EA0}" destId="{27BAAB29-A8E5-4225-BB23-A08D676A4A63}" srcOrd="0" destOrd="0" presId="urn:microsoft.com/office/officeart/2009/3/layout/StepUpProcess"/>
    <dgm:cxn modelId="{2F6BB7DD-F22A-41B7-BF0B-6C01EB38DCA8}" type="presParOf" srcId="{27BAAB29-A8E5-4225-BB23-A08D676A4A63}" destId="{B0DC1064-1335-4024-9831-B6912A155DED}" srcOrd="0" destOrd="0" presId="urn:microsoft.com/office/officeart/2009/3/layout/StepUpProcess"/>
    <dgm:cxn modelId="{836239C1-3D04-48C8-B370-66C19267B093}" type="presParOf" srcId="{27BAAB29-A8E5-4225-BB23-A08D676A4A63}" destId="{E9E3524D-EEE9-46C9-A7FB-24E4A1A926F4}" srcOrd="1" destOrd="0" presId="urn:microsoft.com/office/officeart/2009/3/layout/StepUpProcess"/>
    <dgm:cxn modelId="{59EF189E-7192-4F60-8BE4-44CAF12A8987}" type="presParOf" srcId="{27BAAB29-A8E5-4225-BB23-A08D676A4A63}" destId="{5CEA70C8-3E46-4487-9421-3EDCA88AD901}" srcOrd="2" destOrd="0" presId="urn:microsoft.com/office/officeart/2009/3/layout/StepUpProcess"/>
    <dgm:cxn modelId="{14696514-6841-4224-B472-89192539ECD8}" type="presParOf" srcId="{2AEA06C0-1D1F-44F8-BFF1-BEC02D142EA0}" destId="{1FD2591B-EF59-443B-A52D-EFB20FFAA5B7}" srcOrd="1" destOrd="0" presId="urn:microsoft.com/office/officeart/2009/3/layout/StepUpProcess"/>
    <dgm:cxn modelId="{5E0DC36A-4426-43B7-91A4-B9F2BEDE3A7C}" type="presParOf" srcId="{1FD2591B-EF59-443B-A52D-EFB20FFAA5B7}" destId="{7A0E508A-156E-4056-BBC3-83E19DA22F57}" srcOrd="0" destOrd="0" presId="urn:microsoft.com/office/officeart/2009/3/layout/StepUpProcess"/>
    <dgm:cxn modelId="{42634654-256A-4812-B327-CE1592F82D5A}" type="presParOf" srcId="{2AEA06C0-1D1F-44F8-BFF1-BEC02D142EA0}" destId="{0FA7BC6A-2061-496A-9CC4-7058939A600F}" srcOrd="2" destOrd="0" presId="urn:microsoft.com/office/officeart/2009/3/layout/StepUpProcess"/>
    <dgm:cxn modelId="{CE6F8219-AD3F-4347-8280-8A2F1E2C560C}" type="presParOf" srcId="{0FA7BC6A-2061-496A-9CC4-7058939A600F}" destId="{94AC1C51-A360-4FBA-AC4E-4AAEE5CC43B4}" srcOrd="0" destOrd="0" presId="urn:microsoft.com/office/officeart/2009/3/layout/StepUpProcess"/>
    <dgm:cxn modelId="{94C58F87-4073-4406-8077-F584128888D0}" type="presParOf" srcId="{0FA7BC6A-2061-496A-9CC4-7058939A600F}" destId="{DD3A19D9-96F7-437F-9F9D-ED78F2E8A0A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F2FDA21-5974-48E8-B190-7DC3464E1F4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s-MX"/>
        </a:p>
      </dgm:t>
    </dgm:pt>
    <dgm:pt modelId="{201B090A-6AC7-4EDE-8AD9-AC5B9C15E9AA}">
      <dgm:prSet phldrT="[Texto]" custT="1"/>
      <dgm:spPr/>
      <dgm:t>
        <a:bodyPr/>
        <a:lstStyle/>
        <a:p>
          <a:r>
            <a:rPr lang="es-MX" sz="2800" dirty="0" smtClean="0"/>
            <a:t>Relación con la organización</a:t>
          </a:r>
        </a:p>
        <a:p>
          <a:r>
            <a:rPr lang="es-MX" sz="2800" b="1" dirty="0" smtClean="0"/>
            <a:t>ESTRUCTURA</a:t>
          </a:r>
          <a:endParaRPr lang="es-MX" sz="2800" b="1" dirty="0"/>
        </a:p>
      </dgm:t>
    </dgm:pt>
    <dgm:pt modelId="{5C50316A-7B29-4345-9CD6-57E7C4C36E07}" type="parTrans" cxnId="{F3658D49-413D-4DB1-9E48-2D58E10AC892}">
      <dgm:prSet/>
      <dgm:spPr/>
      <dgm:t>
        <a:bodyPr/>
        <a:lstStyle/>
        <a:p>
          <a:endParaRPr lang="es-MX"/>
        </a:p>
      </dgm:t>
    </dgm:pt>
    <dgm:pt modelId="{0779B438-FD80-4F04-8756-59AF611A8E3C}" type="sibTrans" cxnId="{F3658D49-413D-4DB1-9E48-2D58E10AC892}">
      <dgm:prSet/>
      <dgm:spPr/>
      <dgm:t>
        <a:bodyPr/>
        <a:lstStyle/>
        <a:p>
          <a:endParaRPr lang="es-MX"/>
        </a:p>
      </dgm:t>
    </dgm:pt>
    <dgm:pt modelId="{CBEDB15F-5D35-410D-9315-8ED6A193A806}">
      <dgm:prSet phldrT="[Texto]" custT="1"/>
      <dgm:spPr/>
      <dgm:t>
        <a:bodyPr/>
        <a:lstStyle/>
        <a:p>
          <a:r>
            <a:rPr lang="es-MX" sz="2800" dirty="0" smtClean="0"/>
            <a:t>EXTERNOS</a:t>
          </a:r>
        </a:p>
        <a:p>
          <a:r>
            <a:rPr lang="es-MX" sz="2800" dirty="0" smtClean="0"/>
            <a:t>Clientes</a:t>
          </a:r>
          <a:endParaRPr lang="es-MX" sz="2800" dirty="0"/>
        </a:p>
      </dgm:t>
    </dgm:pt>
    <dgm:pt modelId="{DED9E6FA-B819-43FF-BEAB-064B9340CC53}" type="parTrans" cxnId="{BD984F18-FB6A-495D-A93A-99A44A85FB46}">
      <dgm:prSet/>
      <dgm:spPr/>
      <dgm:t>
        <a:bodyPr/>
        <a:lstStyle/>
        <a:p>
          <a:endParaRPr lang="es-MX"/>
        </a:p>
      </dgm:t>
    </dgm:pt>
    <dgm:pt modelId="{A82C3DB7-5E22-456D-A7DB-C39557C722AE}" type="sibTrans" cxnId="{BD984F18-FB6A-495D-A93A-99A44A85FB46}">
      <dgm:prSet/>
      <dgm:spPr/>
      <dgm:t>
        <a:bodyPr/>
        <a:lstStyle/>
        <a:p>
          <a:endParaRPr lang="es-MX"/>
        </a:p>
      </dgm:t>
    </dgm:pt>
    <dgm:pt modelId="{279AAA0C-6A4D-48A5-AEEC-625CABF44F19}">
      <dgm:prSet phldrT="[Texto]" custT="1"/>
      <dgm:spPr/>
      <dgm:t>
        <a:bodyPr/>
        <a:lstStyle/>
        <a:p>
          <a:r>
            <a:rPr lang="es-MX" sz="2800" dirty="0" smtClean="0"/>
            <a:t>INTERNOS</a:t>
          </a:r>
        </a:p>
        <a:p>
          <a:r>
            <a:rPr lang="es-MX" sz="2800" dirty="0" smtClean="0"/>
            <a:t>Empleados</a:t>
          </a:r>
          <a:endParaRPr lang="es-MX" sz="2800" dirty="0"/>
        </a:p>
      </dgm:t>
    </dgm:pt>
    <dgm:pt modelId="{2631735C-49FD-4CD8-93FA-F59BEC85321B}" type="sibTrans" cxnId="{893F6A7A-D12A-4010-BCA9-883047EA225B}">
      <dgm:prSet/>
      <dgm:spPr/>
      <dgm:t>
        <a:bodyPr/>
        <a:lstStyle/>
        <a:p>
          <a:endParaRPr lang="es-MX"/>
        </a:p>
      </dgm:t>
    </dgm:pt>
    <dgm:pt modelId="{6D9110CA-5EC8-4382-B0BA-73401AD7A93A}" type="parTrans" cxnId="{893F6A7A-D12A-4010-BCA9-883047EA225B}">
      <dgm:prSet/>
      <dgm:spPr/>
      <dgm:t>
        <a:bodyPr/>
        <a:lstStyle/>
        <a:p>
          <a:endParaRPr lang="es-MX"/>
        </a:p>
      </dgm:t>
    </dgm:pt>
    <dgm:pt modelId="{A710CC32-C13E-4BF1-AB54-44A4D2AA6853}" type="pres">
      <dgm:prSet presAssocID="{3F2FDA21-5974-48E8-B190-7DC3464E1F45}" presName="Name0" presStyleCnt="0">
        <dgm:presLayoutVars>
          <dgm:chPref val="1"/>
          <dgm:dir/>
          <dgm:animOne val="branch"/>
          <dgm:animLvl val="lvl"/>
          <dgm:resizeHandles/>
        </dgm:presLayoutVars>
      </dgm:prSet>
      <dgm:spPr/>
      <dgm:t>
        <a:bodyPr/>
        <a:lstStyle/>
        <a:p>
          <a:endParaRPr lang="es-MX"/>
        </a:p>
      </dgm:t>
    </dgm:pt>
    <dgm:pt modelId="{E3DBA3B5-2004-49BD-8C65-7F4F7472E2F3}" type="pres">
      <dgm:prSet presAssocID="{201B090A-6AC7-4EDE-8AD9-AC5B9C15E9AA}" presName="vertOne" presStyleCnt="0"/>
      <dgm:spPr/>
      <dgm:t>
        <a:bodyPr/>
        <a:lstStyle/>
        <a:p>
          <a:endParaRPr lang="es-MX"/>
        </a:p>
      </dgm:t>
    </dgm:pt>
    <dgm:pt modelId="{2654B03B-E0A8-4E0E-8065-D4A9C09A9ACF}" type="pres">
      <dgm:prSet presAssocID="{201B090A-6AC7-4EDE-8AD9-AC5B9C15E9AA}" presName="txOne" presStyleLbl="node0" presStyleIdx="0" presStyleCnt="1">
        <dgm:presLayoutVars>
          <dgm:chPref val="3"/>
        </dgm:presLayoutVars>
      </dgm:prSet>
      <dgm:spPr/>
      <dgm:t>
        <a:bodyPr/>
        <a:lstStyle/>
        <a:p>
          <a:endParaRPr lang="es-MX"/>
        </a:p>
      </dgm:t>
    </dgm:pt>
    <dgm:pt modelId="{5EFD1793-57A2-4F3B-AADA-22D02771707D}" type="pres">
      <dgm:prSet presAssocID="{201B090A-6AC7-4EDE-8AD9-AC5B9C15E9AA}" presName="parTransOne" presStyleCnt="0"/>
      <dgm:spPr/>
      <dgm:t>
        <a:bodyPr/>
        <a:lstStyle/>
        <a:p>
          <a:endParaRPr lang="es-MX"/>
        </a:p>
      </dgm:t>
    </dgm:pt>
    <dgm:pt modelId="{E932230F-A9F2-442F-8442-4007DD276556}" type="pres">
      <dgm:prSet presAssocID="{201B090A-6AC7-4EDE-8AD9-AC5B9C15E9AA}" presName="horzOne" presStyleCnt="0"/>
      <dgm:spPr/>
      <dgm:t>
        <a:bodyPr/>
        <a:lstStyle/>
        <a:p>
          <a:endParaRPr lang="es-MX"/>
        </a:p>
      </dgm:t>
    </dgm:pt>
    <dgm:pt modelId="{6F5C41CE-DBEC-4435-A6ED-5D625ECE1FA0}" type="pres">
      <dgm:prSet presAssocID="{CBEDB15F-5D35-410D-9315-8ED6A193A806}" presName="vertTwo" presStyleCnt="0"/>
      <dgm:spPr/>
      <dgm:t>
        <a:bodyPr/>
        <a:lstStyle/>
        <a:p>
          <a:endParaRPr lang="es-MX"/>
        </a:p>
      </dgm:t>
    </dgm:pt>
    <dgm:pt modelId="{CAE4A38B-CD8F-489E-B8F7-0B3FC3864F79}" type="pres">
      <dgm:prSet presAssocID="{CBEDB15F-5D35-410D-9315-8ED6A193A806}" presName="txTwo" presStyleLbl="node2" presStyleIdx="0" presStyleCnt="2" custScaleX="39960" custLinFactNeighborX="-2483" custLinFactNeighborY="-6957">
        <dgm:presLayoutVars>
          <dgm:chPref val="3"/>
        </dgm:presLayoutVars>
      </dgm:prSet>
      <dgm:spPr/>
      <dgm:t>
        <a:bodyPr/>
        <a:lstStyle/>
        <a:p>
          <a:endParaRPr lang="es-MX"/>
        </a:p>
      </dgm:t>
    </dgm:pt>
    <dgm:pt modelId="{C6C1E063-C127-4AD6-BDEE-6C6A6A333407}" type="pres">
      <dgm:prSet presAssocID="{CBEDB15F-5D35-410D-9315-8ED6A193A806}" presName="horzTwo" presStyleCnt="0"/>
      <dgm:spPr/>
      <dgm:t>
        <a:bodyPr/>
        <a:lstStyle/>
        <a:p>
          <a:endParaRPr lang="es-MX"/>
        </a:p>
      </dgm:t>
    </dgm:pt>
    <dgm:pt modelId="{D54802D0-5172-47EC-B338-CB15BBFC6174}" type="pres">
      <dgm:prSet presAssocID="{A82C3DB7-5E22-456D-A7DB-C39557C722AE}" presName="sibSpaceTwo" presStyleCnt="0"/>
      <dgm:spPr/>
      <dgm:t>
        <a:bodyPr/>
        <a:lstStyle/>
        <a:p>
          <a:endParaRPr lang="es-MX"/>
        </a:p>
      </dgm:t>
    </dgm:pt>
    <dgm:pt modelId="{91929C1C-F4E2-4FB3-834F-39EFA47D41A1}" type="pres">
      <dgm:prSet presAssocID="{279AAA0C-6A4D-48A5-AEEC-625CABF44F19}" presName="vertTwo" presStyleCnt="0"/>
      <dgm:spPr/>
      <dgm:t>
        <a:bodyPr/>
        <a:lstStyle/>
        <a:p>
          <a:endParaRPr lang="es-MX"/>
        </a:p>
      </dgm:t>
    </dgm:pt>
    <dgm:pt modelId="{5049B347-AB52-4BE1-B9D2-FE8583F34AF9}" type="pres">
      <dgm:prSet presAssocID="{279AAA0C-6A4D-48A5-AEEC-625CABF44F19}" presName="txTwo" presStyleLbl="node2" presStyleIdx="1" presStyleCnt="2" custScaleX="41266" custLinFactNeighborX="832" custLinFactNeighborY="-6957">
        <dgm:presLayoutVars>
          <dgm:chPref val="3"/>
        </dgm:presLayoutVars>
      </dgm:prSet>
      <dgm:spPr/>
      <dgm:t>
        <a:bodyPr/>
        <a:lstStyle/>
        <a:p>
          <a:endParaRPr lang="es-MX"/>
        </a:p>
      </dgm:t>
    </dgm:pt>
    <dgm:pt modelId="{86AD84E1-97F9-4119-B68D-66C4BACB4CA8}" type="pres">
      <dgm:prSet presAssocID="{279AAA0C-6A4D-48A5-AEEC-625CABF44F19}" presName="horzTwo" presStyleCnt="0"/>
      <dgm:spPr/>
      <dgm:t>
        <a:bodyPr/>
        <a:lstStyle/>
        <a:p>
          <a:endParaRPr lang="es-MX"/>
        </a:p>
      </dgm:t>
    </dgm:pt>
  </dgm:ptLst>
  <dgm:cxnLst>
    <dgm:cxn modelId="{952EC0FC-8A5F-EB41-96B0-9218F727018D}" type="presOf" srcId="{CBEDB15F-5D35-410D-9315-8ED6A193A806}" destId="{CAE4A38B-CD8F-489E-B8F7-0B3FC3864F79}" srcOrd="0" destOrd="0" presId="urn:microsoft.com/office/officeart/2005/8/layout/hierarchy4"/>
    <dgm:cxn modelId="{BD984F18-FB6A-495D-A93A-99A44A85FB46}" srcId="{201B090A-6AC7-4EDE-8AD9-AC5B9C15E9AA}" destId="{CBEDB15F-5D35-410D-9315-8ED6A193A806}" srcOrd="0" destOrd="0" parTransId="{DED9E6FA-B819-43FF-BEAB-064B9340CC53}" sibTransId="{A82C3DB7-5E22-456D-A7DB-C39557C722AE}"/>
    <dgm:cxn modelId="{143FA32F-DBCF-2641-92F7-FD8658E961BE}" type="presOf" srcId="{279AAA0C-6A4D-48A5-AEEC-625CABF44F19}" destId="{5049B347-AB52-4BE1-B9D2-FE8583F34AF9}" srcOrd="0" destOrd="0" presId="urn:microsoft.com/office/officeart/2005/8/layout/hierarchy4"/>
    <dgm:cxn modelId="{893F6A7A-D12A-4010-BCA9-883047EA225B}" srcId="{201B090A-6AC7-4EDE-8AD9-AC5B9C15E9AA}" destId="{279AAA0C-6A4D-48A5-AEEC-625CABF44F19}" srcOrd="1" destOrd="0" parTransId="{6D9110CA-5EC8-4382-B0BA-73401AD7A93A}" sibTransId="{2631735C-49FD-4CD8-93FA-F59BEC85321B}"/>
    <dgm:cxn modelId="{F3658D49-413D-4DB1-9E48-2D58E10AC892}" srcId="{3F2FDA21-5974-48E8-B190-7DC3464E1F45}" destId="{201B090A-6AC7-4EDE-8AD9-AC5B9C15E9AA}" srcOrd="0" destOrd="0" parTransId="{5C50316A-7B29-4345-9CD6-57E7C4C36E07}" sibTransId="{0779B438-FD80-4F04-8756-59AF611A8E3C}"/>
    <dgm:cxn modelId="{CA1EDC88-D0C6-2449-9394-9C3F7B45C94E}" type="presOf" srcId="{201B090A-6AC7-4EDE-8AD9-AC5B9C15E9AA}" destId="{2654B03B-E0A8-4E0E-8065-D4A9C09A9ACF}" srcOrd="0" destOrd="0" presId="urn:microsoft.com/office/officeart/2005/8/layout/hierarchy4"/>
    <dgm:cxn modelId="{5369EE7B-E1B3-E843-AC72-34278A2FA9F0}" type="presOf" srcId="{3F2FDA21-5974-48E8-B190-7DC3464E1F45}" destId="{A710CC32-C13E-4BF1-AB54-44A4D2AA6853}" srcOrd="0" destOrd="0" presId="urn:microsoft.com/office/officeart/2005/8/layout/hierarchy4"/>
    <dgm:cxn modelId="{9543DB60-82E9-7C47-9D2A-6767261DE4F3}" type="presParOf" srcId="{A710CC32-C13E-4BF1-AB54-44A4D2AA6853}" destId="{E3DBA3B5-2004-49BD-8C65-7F4F7472E2F3}" srcOrd="0" destOrd="0" presId="urn:microsoft.com/office/officeart/2005/8/layout/hierarchy4"/>
    <dgm:cxn modelId="{33903613-DA22-7E40-BA7F-68FA6A767EC3}" type="presParOf" srcId="{E3DBA3B5-2004-49BD-8C65-7F4F7472E2F3}" destId="{2654B03B-E0A8-4E0E-8065-D4A9C09A9ACF}" srcOrd="0" destOrd="0" presId="urn:microsoft.com/office/officeart/2005/8/layout/hierarchy4"/>
    <dgm:cxn modelId="{5F3B2E27-A58E-0D48-A333-28E1C5068BB6}" type="presParOf" srcId="{E3DBA3B5-2004-49BD-8C65-7F4F7472E2F3}" destId="{5EFD1793-57A2-4F3B-AADA-22D02771707D}" srcOrd="1" destOrd="0" presId="urn:microsoft.com/office/officeart/2005/8/layout/hierarchy4"/>
    <dgm:cxn modelId="{F559EC20-1CD5-C345-9DCC-60254E0B1030}" type="presParOf" srcId="{E3DBA3B5-2004-49BD-8C65-7F4F7472E2F3}" destId="{E932230F-A9F2-442F-8442-4007DD276556}" srcOrd="2" destOrd="0" presId="urn:microsoft.com/office/officeart/2005/8/layout/hierarchy4"/>
    <dgm:cxn modelId="{A5CBEA7E-5A1B-A14F-ADE5-1BC2728418DA}" type="presParOf" srcId="{E932230F-A9F2-442F-8442-4007DD276556}" destId="{6F5C41CE-DBEC-4435-A6ED-5D625ECE1FA0}" srcOrd="0" destOrd="0" presId="urn:microsoft.com/office/officeart/2005/8/layout/hierarchy4"/>
    <dgm:cxn modelId="{F15AFFFD-C90C-554C-AE50-4FC25808C8B8}" type="presParOf" srcId="{6F5C41CE-DBEC-4435-A6ED-5D625ECE1FA0}" destId="{CAE4A38B-CD8F-489E-B8F7-0B3FC3864F79}" srcOrd="0" destOrd="0" presId="urn:microsoft.com/office/officeart/2005/8/layout/hierarchy4"/>
    <dgm:cxn modelId="{537B60E1-4349-6044-87B3-9C1DD0666E3F}" type="presParOf" srcId="{6F5C41CE-DBEC-4435-A6ED-5D625ECE1FA0}" destId="{C6C1E063-C127-4AD6-BDEE-6C6A6A333407}" srcOrd="1" destOrd="0" presId="urn:microsoft.com/office/officeart/2005/8/layout/hierarchy4"/>
    <dgm:cxn modelId="{A29D5752-478D-FB4C-A7CF-A3658FE0F6B0}" type="presParOf" srcId="{E932230F-A9F2-442F-8442-4007DD276556}" destId="{D54802D0-5172-47EC-B338-CB15BBFC6174}" srcOrd="1" destOrd="0" presId="urn:microsoft.com/office/officeart/2005/8/layout/hierarchy4"/>
    <dgm:cxn modelId="{BD2A59C3-E84E-5C4F-A106-8763C80ACE5B}" type="presParOf" srcId="{E932230F-A9F2-442F-8442-4007DD276556}" destId="{91929C1C-F4E2-4FB3-834F-39EFA47D41A1}" srcOrd="2" destOrd="0" presId="urn:microsoft.com/office/officeart/2005/8/layout/hierarchy4"/>
    <dgm:cxn modelId="{47D27408-11E6-4248-B772-98DF97A12796}" type="presParOf" srcId="{91929C1C-F4E2-4FB3-834F-39EFA47D41A1}" destId="{5049B347-AB52-4BE1-B9D2-FE8583F34AF9}" srcOrd="0" destOrd="0" presId="urn:microsoft.com/office/officeart/2005/8/layout/hierarchy4"/>
    <dgm:cxn modelId="{1B3E6102-0116-C24A-908D-737E1EA7CBED}" type="presParOf" srcId="{91929C1C-F4E2-4FB3-834F-39EFA47D41A1}" destId="{86AD84E1-97F9-4119-B68D-66C4BACB4CA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CC5DAA1-26A6-424E-AD0E-5AEEF4E72776}"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MX"/>
        </a:p>
      </dgm:t>
    </dgm:pt>
    <dgm:pt modelId="{E652DF77-7ECE-4925-98C8-6992EB6A864D}">
      <dgm:prSet/>
      <dgm:spPr/>
      <dgm:t>
        <a:bodyPr/>
        <a:lstStyle/>
        <a:p>
          <a:pPr rtl="0"/>
          <a:r>
            <a:rPr lang="es-MX" smtClean="0"/>
            <a:t>Un público puede formar parte de ambas infraestructuras de un público concreto, pero no necesariamente coinciden, ya que puede: </a:t>
          </a:r>
          <a:endParaRPr lang="es-MX"/>
        </a:p>
      </dgm:t>
    </dgm:pt>
    <dgm:pt modelId="{79D2FF16-6075-441C-AE7F-AC54402C1EEA}" type="parTrans" cxnId="{5DA026B1-3538-412C-BF6F-BA916F8C5F51}">
      <dgm:prSet/>
      <dgm:spPr/>
      <dgm:t>
        <a:bodyPr/>
        <a:lstStyle/>
        <a:p>
          <a:endParaRPr lang="es-MX"/>
        </a:p>
      </dgm:t>
    </dgm:pt>
    <dgm:pt modelId="{0015DA76-41C4-4D93-9F89-536F0A61DBC4}" type="sibTrans" cxnId="{5DA026B1-3538-412C-BF6F-BA916F8C5F51}">
      <dgm:prSet/>
      <dgm:spPr/>
      <dgm:t>
        <a:bodyPr/>
        <a:lstStyle/>
        <a:p>
          <a:endParaRPr lang="es-MX"/>
        </a:p>
      </dgm:t>
    </dgm:pt>
    <dgm:pt modelId="{0CFCB48C-5849-4233-B05F-B266A811E386}">
      <dgm:prSet/>
      <dgm:spPr/>
      <dgm:t>
        <a:bodyPr/>
        <a:lstStyle/>
        <a:p>
          <a:pPr rtl="0"/>
          <a:r>
            <a:rPr lang="es-MX" smtClean="0"/>
            <a:t>Informarse por unas fuentes determinadas.</a:t>
          </a:r>
          <a:endParaRPr lang="es-MX"/>
        </a:p>
      </dgm:t>
    </dgm:pt>
    <dgm:pt modelId="{A6D3D34B-FF3A-49A9-A14A-0AF9F7712CEF}" type="parTrans" cxnId="{B90B0D25-71A7-4048-9A97-B5E6924ABC7A}">
      <dgm:prSet/>
      <dgm:spPr/>
      <dgm:t>
        <a:bodyPr/>
        <a:lstStyle/>
        <a:p>
          <a:endParaRPr lang="es-MX"/>
        </a:p>
      </dgm:t>
    </dgm:pt>
    <dgm:pt modelId="{CD3D632A-8F48-4C79-9E6E-55D820C4A76C}" type="sibTrans" cxnId="{B90B0D25-71A7-4048-9A97-B5E6924ABC7A}">
      <dgm:prSet/>
      <dgm:spPr/>
      <dgm:t>
        <a:bodyPr/>
        <a:lstStyle/>
        <a:p>
          <a:endParaRPr lang="es-MX"/>
        </a:p>
      </dgm:t>
    </dgm:pt>
    <dgm:pt modelId="{05C64F9B-ABBE-489F-B128-63911B27C303}">
      <dgm:prSet/>
      <dgm:spPr/>
      <dgm:t>
        <a:bodyPr/>
        <a:lstStyle/>
        <a:p>
          <a:pPr rtl="0"/>
          <a:r>
            <a:rPr lang="es-MX" smtClean="0"/>
            <a:t>Estar influenciado por las opiniones de otros públicos diferentes.</a:t>
          </a:r>
          <a:endParaRPr lang="es-MX"/>
        </a:p>
      </dgm:t>
    </dgm:pt>
    <dgm:pt modelId="{A2D9C1E1-925A-4EDA-87BB-637EAF3FE806}" type="parTrans" cxnId="{D6BAA0FC-FB1B-4953-A9A9-055CCCED005F}">
      <dgm:prSet/>
      <dgm:spPr/>
      <dgm:t>
        <a:bodyPr/>
        <a:lstStyle/>
        <a:p>
          <a:endParaRPr lang="es-MX"/>
        </a:p>
      </dgm:t>
    </dgm:pt>
    <dgm:pt modelId="{C221784F-DE08-4DF3-AD23-6C238D5324DF}" type="sibTrans" cxnId="{D6BAA0FC-FB1B-4953-A9A9-055CCCED005F}">
      <dgm:prSet/>
      <dgm:spPr/>
      <dgm:t>
        <a:bodyPr/>
        <a:lstStyle/>
        <a:p>
          <a:endParaRPr lang="es-MX"/>
        </a:p>
      </dgm:t>
    </dgm:pt>
    <dgm:pt modelId="{1188BFAD-F233-4783-B9A5-DE162D377370}">
      <dgm:prSet/>
      <dgm:spPr/>
      <dgm:t>
        <a:bodyPr/>
        <a:lstStyle/>
        <a:p>
          <a:pPr rtl="0"/>
          <a:r>
            <a:rPr lang="es-MX" smtClean="0"/>
            <a:t>La empresa deberá identificar cuál es la infraestructura de los públicos clave o prioritarios</a:t>
          </a:r>
          <a:endParaRPr lang="es-MX"/>
        </a:p>
      </dgm:t>
    </dgm:pt>
    <dgm:pt modelId="{0A19D55E-D159-4214-BE96-50D700A9E42C}" type="parTrans" cxnId="{5DC884CF-A694-45FE-8147-FEE866786FDF}">
      <dgm:prSet/>
      <dgm:spPr/>
      <dgm:t>
        <a:bodyPr/>
        <a:lstStyle/>
        <a:p>
          <a:endParaRPr lang="es-MX"/>
        </a:p>
      </dgm:t>
    </dgm:pt>
    <dgm:pt modelId="{24E342FD-C242-45A3-A8F7-9057DE4840B0}" type="sibTrans" cxnId="{5DC884CF-A694-45FE-8147-FEE866786FDF}">
      <dgm:prSet/>
      <dgm:spPr/>
      <dgm:t>
        <a:bodyPr/>
        <a:lstStyle/>
        <a:p>
          <a:endParaRPr lang="es-MX"/>
        </a:p>
      </dgm:t>
    </dgm:pt>
    <dgm:pt modelId="{8CF500BC-47EA-47C0-9717-2B8CF9FDA61C}" type="pres">
      <dgm:prSet presAssocID="{2CC5DAA1-26A6-424E-AD0E-5AEEF4E72776}" presName="linear" presStyleCnt="0">
        <dgm:presLayoutVars>
          <dgm:animLvl val="lvl"/>
          <dgm:resizeHandles val="exact"/>
        </dgm:presLayoutVars>
      </dgm:prSet>
      <dgm:spPr/>
      <dgm:t>
        <a:bodyPr/>
        <a:lstStyle/>
        <a:p>
          <a:endParaRPr lang="es-MX"/>
        </a:p>
      </dgm:t>
    </dgm:pt>
    <dgm:pt modelId="{2380DE5D-E283-421A-B6CE-B28A4AA35926}" type="pres">
      <dgm:prSet presAssocID="{E652DF77-7ECE-4925-98C8-6992EB6A864D}" presName="parentText" presStyleLbl="node1" presStyleIdx="0" presStyleCnt="4">
        <dgm:presLayoutVars>
          <dgm:chMax val="0"/>
          <dgm:bulletEnabled val="1"/>
        </dgm:presLayoutVars>
      </dgm:prSet>
      <dgm:spPr/>
      <dgm:t>
        <a:bodyPr/>
        <a:lstStyle/>
        <a:p>
          <a:endParaRPr lang="es-MX"/>
        </a:p>
      </dgm:t>
    </dgm:pt>
    <dgm:pt modelId="{F6FB4BC3-EDDB-4BEA-A1ED-F1D3B6B7016C}" type="pres">
      <dgm:prSet presAssocID="{0015DA76-41C4-4D93-9F89-536F0A61DBC4}" presName="spacer" presStyleCnt="0"/>
      <dgm:spPr/>
    </dgm:pt>
    <dgm:pt modelId="{0A9A659A-1C44-44D6-9F36-FC2A41F4D6F6}" type="pres">
      <dgm:prSet presAssocID="{0CFCB48C-5849-4233-B05F-B266A811E386}" presName="parentText" presStyleLbl="node1" presStyleIdx="1" presStyleCnt="4">
        <dgm:presLayoutVars>
          <dgm:chMax val="0"/>
          <dgm:bulletEnabled val="1"/>
        </dgm:presLayoutVars>
      </dgm:prSet>
      <dgm:spPr/>
      <dgm:t>
        <a:bodyPr/>
        <a:lstStyle/>
        <a:p>
          <a:endParaRPr lang="es-MX"/>
        </a:p>
      </dgm:t>
    </dgm:pt>
    <dgm:pt modelId="{E47C4B71-69DA-4DF7-BDAD-39DE9013BB77}" type="pres">
      <dgm:prSet presAssocID="{CD3D632A-8F48-4C79-9E6E-55D820C4A76C}" presName="spacer" presStyleCnt="0"/>
      <dgm:spPr/>
    </dgm:pt>
    <dgm:pt modelId="{0E125C69-2CEB-472D-AC81-71D5BA41AD85}" type="pres">
      <dgm:prSet presAssocID="{05C64F9B-ABBE-489F-B128-63911B27C303}" presName="parentText" presStyleLbl="node1" presStyleIdx="2" presStyleCnt="4">
        <dgm:presLayoutVars>
          <dgm:chMax val="0"/>
          <dgm:bulletEnabled val="1"/>
        </dgm:presLayoutVars>
      </dgm:prSet>
      <dgm:spPr/>
      <dgm:t>
        <a:bodyPr/>
        <a:lstStyle/>
        <a:p>
          <a:endParaRPr lang="es-MX"/>
        </a:p>
      </dgm:t>
    </dgm:pt>
    <dgm:pt modelId="{E7F094A3-8388-4867-BAB2-2C8BA71E7433}" type="pres">
      <dgm:prSet presAssocID="{C221784F-DE08-4DF3-AD23-6C238D5324DF}" presName="spacer" presStyleCnt="0"/>
      <dgm:spPr/>
    </dgm:pt>
    <dgm:pt modelId="{B1764A67-1A10-45C7-B6AC-4A10B7EAD823}" type="pres">
      <dgm:prSet presAssocID="{1188BFAD-F233-4783-B9A5-DE162D377370}" presName="parentText" presStyleLbl="node1" presStyleIdx="3" presStyleCnt="4">
        <dgm:presLayoutVars>
          <dgm:chMax val="0"/>
          <dgm:bulletEnabled val="1"/>
        </dgm:presLayoutVars>
      </dgm:prSet>
      <dgm:spPr/>
      <dgm:t>
        <a:bodyPr/>
        <a:lstStyle/>
        <a:p>
          <a:endParaRPr lang="es-MX"/>
        </a:p>
      </dgm:t>
    </dgm:pt>
  </dgm:ptLst>
  <dgm:cxnLst>
    <dgm:cxn modelId="{D6BAA0FC-FB1B-4953-A9A9-055CCCED005F}" srcId="{2CC5DAA1-26A6-424E-AD0E-5AEEF4E72776}" destId="{05C64F9B-ABBE-489F-B128-63911B27C303}" srcOrd="2" destOrd="0" parTransId="{A2D9C1E1-925A-4EDA-87BB-637EAF3FE806}" sibTransId="{C221784F-DE08-4DF3-AD23-6C238D5324DF}"/>
    <dgm:cxn modelId="{B90B0D25-71A7-4048-9A97-B5E6924ABC7A}" srcId="{2CC5DAA1-26A6-424E-AD0E-5AEEF4E72776}" destId="{0CFCB48C-5849-4233-B05F-B266A811E386}" srcOrd="1" destOrd="0" parTransId="{A6D3D34B-FF3A-49A9-A14A-0AF9F7712CEF}" sibTransId="{CD3D632A-8F48-4C79-9E6E-55D820C4A76C}"/>
    <dgm:cxn modelId="{97A7F8E8-090C-45D8-B5DF-1C7266648DAB}" type="presOf" srcId="{E652DF77-7ECE-4925-98C8-6992EB6A864D}" destId="{2380DE5D-E283-421A-B6CE-B28A4AA35926}" srcOrd="0" destOrd="0" presId="urn:microsoft.com/office/officeart/2005/8/layout/vList2"/>
    <dgm:cxn modelId="{A82CA182-D33F-42E1-98B7-FDD32D8B4EEB}" type="presOf" srcId="{1188BFAD-F233-4783-B9A5-DE162D377370}" destId="{B1764A67-1A10-45C7-B6AC-4A10B7EAD823}" srcOrd="0" destOrd="0" presId="urn:microsoft.com/office/officeart/2005/8/layout/vList2"/>
    <dgm:cxn modelId="{5DA026B1-3538-412C-BF6F-BA916F8C5F51}" srcId="{2CC5DAA1-26A6-424E-AD0E-5AEEF4E72776}" destId="{E652DF77-7ECE-4925-98C8-6992EB6A864D}" srcOrd="0" destOrd="0" parTransId="{79D2FF16-6075-441C-AE7F-AC54402C1EEA}" sibTransId="{0015DA76-41C4-4D93-9F89-536F0A61DBC4}"/>
    <dgm:cxn modelId="{38107D8D-CBEB-4396-8AE9-B8661AF9C68B}" type="presOf" srcId="{05C64F9B-ABBE-489F-B128-63911B27C303}" destId="{0E125C69-2CEB-472D-AC81-71D5BA41AD85}" srcOrd="0" destOrd="0" presId="urn:microsoft.com/office/officeart/2005/8/layout/vList2"/>
    <dgm:cxn modelId="{88783515-C688-49C1-905C-426CA8F45069}" type="presOf" srcId="{0CFCB48C-5849-4233-B05F-B266A811E386}" destId="{0A9A659A-1C44-44D6-9F36-FC2A41F4D6F6}" srcOrd="0" destOrd="0" presId="urn:microsoft.com/office/officeart/2005/8/layout/vList2"/>
    <dgm:cxn modelId="{5DC884CF-A694-45FE-8147-FEE866786FDF}" srcId="{2CC5DAA1-26A6-424E-AD0E-5AEEF4E72776}" destId="{1188BFAD-F233-4783-B9A5-DE162D377370}" srcOrd="3" destOrd="0" parTransId="{0A19D55E-D159-4214-BE96-50D700A9E42C}" sibTransId="{24E342FD-C242-45A3-A8F7-9057DE4840B0}"/>
    <dgm:cxn modelId="{AF42C6BD-D8B1-451C-BA70-76D0B5C1F137}" type="presOf" srcId="{2CC5DAA1-26A6-424E-AD0E-5AEEF4E72776}" destId="{8CF500BC-47EA-47C0-9717-2B8CF9FDA61C}" srcOrd="0" destOrd="0" presId="urn:microsoft.com/office/officeart/2005/8/layout/vList2"/>
    <dgm:cxn modelId="{1B2D5632-4289-4F4A-B175-BB9B89A69381}" type="presParOf" srcId="{8CF500BC-47EA-47C0-9717-2B8CF9FDA61C}" destId="{2380DE5D-E283-421A-B6CE-B28A4AA35926}" srcOrd="0" destOrd="0" presId="urn:microsoft.com/office/officeart/2005/8/layout/vList2"/>
    <dgm:cxn modelId="{0B1B1AD2-63C0-4208-A3E9-DE9FAC11B699}" type="presParOf" srcId="{8CF500BC-47EA-47C0-9717-2B8CF9FDA61C}" destId="{F6FB4BC3-EDDB-4BEA-A1ED-F1D3B6B7016C}" srcOrd="1" destOrd="0" presId="urn:microsoft.com/office/officeart/2005/8/layout/vList2"/>
    <dgm:cxn modelId="{99FAF162-6E94-4AD1-9CD2-8928CB866D2C}" type="presParOf" srcId="{8CF500BC-47EA-47C0-9717-2B8CF9FDA61C}" destId="{0A9A659A-1C44-44D6-9F36-FC2A41F4D6F6}" srcOrd="2" destOrd="0" presId="urn:microsoft.com/office/officeart/2005/8/layout/vList2"/>
    <dgm:cxn modelId="{00C166C8-EC6C-442A-A2FD-8A1F9AA92A7B}" type="presParOf" srcId="{8CF500BC-47EA-47C0-9717-2B8CF9FDA61C}" destId="{E47C4B71-69DA-4DF7-BDAD-39DE9013BB77}" srcOrd="3" destOrd="0" presId="urn:microsoft.com/office/officeart/2005/8/layout/vList2"/>
    <dgm:cxn modelId="{633D9C47-E4BC-4E6C-A5E0-6C4CB392498E}" type="presParOf" srcId="{8CF500BC-47EA-47C0-9717-2B8CF9FDA61C}" destId="{0E125C69-2CEB-472D-AC81-71D5BA41AD85}" srcOrd="4" destOrd="0" presId="urn:microsoft.com/office/officeart/2005/8/layout/vList2"/>
    <dgm:cxn modelId="{C7C659AA-07CA-4588-A1B9-DD9C9B16DC1D}" type="presParOf" srcId="{8CF500BC-47EA-47C0-9717-2B8CF9FDA61C}" destId="{E7F094A3-8388-4867-BAB2-2C8BA71E7433}" srcOrd="5" destOrd="0" presId="urn:microsoft.com/office/officeart/2005/8/layout/vList2"/>
    <dgm:cxn modelId="{738B166A-339F-4E68-8DEA-79CB7D1107D7}" type="presParOf" srcId="{8CF500BC-47EA-47C0-9717-2B8CF9FDA61C}" destId="{B1764A67-1A10-45C7-B6AC-4A10B7EAD82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09E2982-7A27-4F22-835A-DF571463596E}"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MX"/>
        </a:p>
      </dgm:t>
    </dgm:pt>
    <dgm:pt modelId="{F681E2DF-3C65-41C7-8AE0-DB3160228DA2}">
      <dgm:prSet/>
      <dgm:spPr/>
      <dgm:t>
        <a:bodyPr/>
        <a:lstStyle/>
        <a:p>
          <a:pPr rtl="0"/>
          <a:r>
            <a:rPr lang="es-MX" smtClean="0"/>
            <a:t>Un público puede formar parte de ambas infraestructuras de un público concreto, pero no necesariamente coinciden, ya que puede: </a:t>
          </a:r>
          <a:endParaRPr lang="es-MX"/>
        </a:p>
      </dgm:t>
    </dgm:pt>
    <dgm:pt modelId="{E3718A6E-505A-44DB-ACAC-EC23A6BE73DE}" type="parTrans" cxnId="{B5D2EAAD-8ABA-4196-8562-B687E4BD17D0}">
      <dgm:prSet/>
      <dgm:spPr/>
      <dgm:t>
        <a:bodyPr/>
        <a:lstStyle/>
        <a:p>
          <a:endParaRPr lang="es-MX"/>
        </a:p>
      </dgm:t>
    </dgm:pt>
    <dgm:pt modelId="{C2B841DF-7EDD-4B1A-AA2E-B8FE33E19453}" type="sibTrans" cxnId="{B5D2EAAD-8ABA-4196-8562-B687E4BD17D0}">
      <dgm:prSet/>
      <dgm:spPr/>
      <dgm:t>
        <a:bodyPr/>
        <a:lstStyle/>
        <a:p>
          <a:endParaRPr lang="es-MX"/>
        </a:p>
      </dgm:t>
    </dgm:pt>
    <dgm:pt modelId="{9C83FE00-4FAF-4B12-A502-3BFCA7FEAC6C}">
      <dgm:prSet/>
      <dgm:spPr/>
      <dgm:t>
        <a:bodyPr/>
        <a:lstStyle/>
        <a:p>
          <a:pPr rtl="0"/>
          <a:r>
            <a:rPr lang="es-MX" smtClean="0"/>
            <a:t>Informarse por unas fuentes determinadas.</a:t>
          </a:r>
          <a:endParaRPr lang="es-MX"/>
        </a:p>
      </dgm:t>
    </dgm:pt>
    <dgm:pt modelId="{EC9628EE-8DB2-4FDB-B890-BC08BB639874}" type="parTrans" cxnId="{84FF3A6D-04BC-4B69-B2FE-624F6595B71F}">
      <dgm:prSet/>
      <dgm:spPr/>
      <dgm:t>
        <a:bodyPr/>
        <a:lstStyle/>
        <a:p>
          <a:endParaRPr lang="es-MX"/>
        </a:p>
      </dgm:t>
    </dgm:pt>
    <dgm:pt modelId="{1D2CB79B-E4C0-4A17-92F7-8D97E1D7779D}" type="sibTrans" cxnId="{84FF3A6D-04BC-4B69-B2FE-624F6595B71F}">
      <dgm:prSet/>
      <dgm:spPr/>
      <dgm:t>
        <a:bodyPr/>
        <a:lstStyle/>
        <a:p>
          <a:endParaRPr lang="es-MX"/>
        </a:p>
      </dgm:t>
    </dgm:pt>
    <dgm:pt modelId="{4E0E77C2-1777-42AE-875B-B2528531C749}">
      <dgm:prSet/>
      <dgm:spPr/>
      <dgm:t>
        <a:bodyPr/>
        <a:lstStyle/>
        <a:p>
          <a:pPr rtl="0"/>
          <a:r>
            <a:rPr lang="es-MX" smtClean="0"/>
            <a:t>Y a la vez estar influenciado por las opiniones de otros públicos diferentes.</a:t>
          </a:r>
          <a:endParaRPr lang="es-MX"/>
        </a:p>
      </dgm:t>
    </dgm:pt>
    <dgm:pt modelId="{53F39BF0-07BA-401E-80E8-DF5D3078F6FB}" type="parTrans" cxnId="{F65C4306-13CD-48CF-814D-9282DBF2AC88}">
      <dgm:prSet/>
      <dgm:spPr/>
      <dgm:t>
        <a:bodyPr/>
        <a:lstStyle/>
        <a:p>
          <a:endParaRPr lang="es-MX"/>
        </a:p>
      </dgm:t>
    </dgm:pt>
    <dgm:pt modelId="{96F4C8FB-14EE-4585-8449-7F6B3F854C89}" type="sibTrans" cxnId="{F65C4306-13CD-48CF-814D-9282DBF2AC88}">
      <dgm:prSet/>
      <dgm:spPr/>
      <dgm:t>
        <a:bodyPr/>
        <a:lstStyle/>
        <a:p>
          <a:endParaRPr lang="es-MX"/>
        </a:p>
      </dgm:t>
    </dgm:pt>
    <dgm:pt modelId="{0ADF9906-4B15-4D80-8A67-4F650A2A2236}" type="pres">
      <dgm:prSet presAssocID="{F09E2982-7A27-4F22-835A-DF571463596E}" presName="linear" presStyleCnt="0">
        <dgm:presLayoutVars>
          <dgm:animLvl val="lvl"/>
          <dgm:resizeHandles val="exact"/>
        </dgm:presLayoutVars>
      </dgm:prSet>
      <dgm:spPr/>
      <dgm:t>
        <a:bodyPr/>
        <a:lstStyle/>
        <a:p>
          <a:endParaRPr lang="es-MX"/>
        </a:p>
      </dgm:t>
    </dgm:pt>
    <dgm:pt modelId="{F88DDD54-745A-440A-84F7-CFCB66277321}" type="pres">
      <dgm:prSet presAssocID="{F681E2DF-3C65-41C7-8AE0-DB3160228DA2}" presName="parentText" presStyleLbl="node1" presStyleIdx="0" presStyleCnt="3">
        <dgm:presLayoutVars>
          <dgm:chMax val="0"/>
          <dgm:bulletEnabled val="1"/>
        </dgm:presLayoutVars>
      </dgm:prSet>
      <dgm:spPr/>
      <dgm:t>
        <a:bodyPr/>
        <a:lstStyle/>
        <a:p>
          <a:endParaRPr lang="es-MX"/>
        </a:p>
      </dgm:t>
    </dgm:pt>
    <dgm:pt modelId="{4DFB0F0A-B3B9-46C1-8BB3-919E09B6A6A1}" type="pres">
      <dgm:prSet presAssocID="{C2B841DF-7EDD-4B1A-AA2E-B8FE33E19453}" presName="spacer" presStyleCnt="0"/>
      <dgm:spPr/>
    </dgm:pt>
    <dgm:pt modelId="{585EF0E2-18E0-409C-B666-E53C47B6BA85}" type="pres">
      <dgm:prSet presAssocID="{9C83FE00-4FAF-4B12-A502-3BFCA7FEAC6C}" presName="parentText" presStyleLbl="node1" presStyleIdx="1" presStyleCnt="3">
        <dgm:presLayoutVars>
          <dgm:chMax val="0"/>
          <dgm:bulletEnabled val="1"/>
        </dgm:presLayoutVars>
      </dgm:prSet>
      <dgm:spPr/>
      <dgm:t>
        <a:bodyPr/>
        <a:lstStyle/>
        <a:p>
          <a:endParaRPr lang="es-MX"/>
        </a:p>
      </dgm:t>
    </dgm:pt>
    <dgm:pt modelId="{D8901770-286D-4EC2-9F86-263B1DEAA754}" type="pres">
      <dgm:prSet presAssocID="{1D2CB79B-E4C0-4A17-92F7-8D97E1D7779D}" presName="spacer" presStyleCnt="0"/>
      <dgm:spPr/>
    </dgm:pt>
    <dgm:pt modelId="{AC6E7657-4B1B-4D07-999F-69BA4C27DDE9}" type="pres">
      <dgm:prSet presAssocID="{4E0E77C2-1777-42AE-875B-B2528531C749}" presName="parentText" presStyleLbl="node1" presStyleIdx="2" presStyleCnt="3">
        <dgm:presLayoutVars>
          <dgm:chMax val="0"/>
          <dgm:bulletEnabled val="1"/>
        </dgm:presLayoutVars>
      </dgm:prSet>
      <dgm:spPr/>
      <dgm:t>
        <a:bodyPr/>
        <a:lstStyle/>
        <a:p>
          <a:endParaRPr lang="es-MX"/>
        </a:p>
      </dgm:t>
    </dgm:pt>
  </dgm:ptLst>
  <dgm:cxnLst>
    <dgm:cxn modelId="{07777A33-53A6-4E6E-A405-1426CFC98228}" type="presOf" srcId="{F681E2DF-3C65-41C7-8AE0-DB3160228DA2}" destId="{F88DDD54-745A-440A-84F7-CFCB66277321}" srcOrd="0" destOrd="0" presId="urn:microsoft.com/office/officeart/2005/8/layout/vList2"/>
    <dgm:cxn modelId="{B5D2EAAD-8ABA-4196-8562-B687E4BD17D0}" srcId="{F09E2982-7A27-4F22-835A-DF571463596E}" destId="{F681E2DF-3C65-41C7-8AE0-DB3160228DA2}" srcOrd="0" destOrd="0" parTransId="{E3718A6E-505A-44DB-ACAC-EC23A6BE73DE}" sibTransId="{C2B841DF-7EDD-4B1A-AA2E-B8FE33E19453}"/>
    <dgm:cxn modelId="{84FF3A6D-04BC-4B69-B2FE-624F6595B71F}" srcId="{F09E2982-7A27-4F22-835A-DF571463596E}" destId="{9C83FE00-4FAF-4B12-A502-3BFCA7FEAC6C}" srcOrd="1" destOrd="0" parTransId="{EC9628EE-8DB2-4FDB-B890-BC08BB639874}" sibTransId="{1D2CB79B-E4C0-4A17-92F7-8D97E1D7779D}"/>
    <dgm:cxn modelId="{7FC78CC7-9ACE-480C-95FD-815A662DEC1B}" type="presOf" srcId="{F09E2982-7A27-4F22-835A-DF571463596E}" destId="{0ADF9906-4B15-4D80-8A67-4F650A2A2236}" srcOrd="0" destOrd="0" presId="urn:microsoft.com/office/officeart/2005/8/layout/vList2"/>
    <dgm:cxn modelId="{F65C4306-13CD-48CF-814D-9282DBF2AC88}" srcId="{F09E2982-7A27-4F22-835A-DF571463596E}" destId="{4E0E77C2-1777-42AE-875B-B2528531C749}" srcOrd="2" destOrd="0" parTransId="{53F39BF0-07BA-401E-80E8-DF5D3078F6FB}" sibTransId="{96F4C8FB-14EE-4585-8449-7F6B3F854C89}"/>
    <dgm:cxn modelId="{0E1954C1-CE34-49E5-8DE9-1CEA916C2904}" type="presOf" srcId="{4E0E77C2-1777-42AE-875B-B2528531C749}" destId="{AC6E7657-4B1B-4D07-999F-69BA4C27DDE9}" srcOrd="0" destOrd="0" presId="urn:microsoft.com/office/officeart/2005/8/layout/vList2"/>
    <dgm:cxn modelId="{1272B3D5-08FB-4F28-920F-6D66BB1BF715}" type="presOf" srcId="{9C83FE00-4FAF-4B12-A502-3BFCA7FEAC6C}" destId="{585EF0E2-18E0-409C-B666-E53C47B6BA85}" srcOrd="0" destOrd="0" presId="urn:microsoft.com/office/officeart/2005/8/layout/vList2"/>
    <dgm:cxn modelId="{6FEBFD0C-1D3F-43F4-A10F-57B76F6DEDEA}" type="presParOf" srcId="{0ADF9906-4B15-4D80-8A67-4F650A2A2236}" destId="{F88DDD54-745A-440A-84F7-CFCB66277321}" srcOrd="0" destOrd="0" presId="urn:microsoft.com/office/officeart/2005/8/layout/vList2"/>
    <dgm:cxn modelId="{876D00FA-3B04-4DF1-A64D-6C4A5EADB1D1}" type="presParOf" srcId="{0ADF9906-4B15-4D80-8A67-4F650A2A2236}" destId="{4DFB0F0A-B3B9-46C1-8BB3-919E09B6A6A1}" srcOrd="1" destOrd="0" presId="urn:microsoft.com/office/officeart/2005/8/layout/vList2"/>
    <dgm:cxn modelId="{627E93B2-EA66-4777-B629-299385CE2021}" type="presParOf" srcId="{0ADF9906-4B15-4D80-8A67-4F650A2A2236}" destId="{585EF0E2-18E0-409C-B666-E53C47B6BA85}" srcOrd="2" destOrd="0" presId="urn:microsoft.com/office/officeart/2005/8/layout/vList2"/>
    <dgm:cxn modelId="{31741CBA-95AC-4920-A3E9-0E593E4B97B9}" type="presParOf" srcId="{0ADF9906-4B15-4D80-8A67-4F650A2A2236}" destId="{D8901770-286D-4EC2-9F86-263B1DEAA754}" srcOrd="3" destOrd="0" presId="urn:microsoft.com/office/officeart/2005/8/layout/vList2"/>
    <dgm:cxn modelId="{99B342FE-0F69-46B8-8C87-183C8D6D170A}" type="presParOf" srcId="{0ADF9906-4B15-4D80-8A67-4F650A2A2236}" destId="{AC6E7657-4B1B-4D07-999F-69BA4C27DDE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F283A-EF23-406A-80E1-D0DCC20384D3}"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s-MX"/>
        </a:p>
      </dgm:t>
    </dgm:pt>
    <dgm:pt modelId="{C180BAB6-EFA5-481D-9C71-47B0F6EDA182}">
      <dgm:prSet/>
      <dgm:spPr/>
      <dgm:t>
        <a:bodyPr/>
        <a:lstStyle/>
        <a:p>
          <a:pPr rtl="0"/>
          <a:r>
            <a:rPr lang="es-MX" smtClean="0"/>
            <a:t>El acto de codificación nos recuerda que los mensajes pueden adoptar muchas formas. Los mensajes pueden ser físicos (una muestra gratuita, un premio) o simbólicos (verbales, visuales). Existen opciones dentro de cada una de esas categorías</a:t>
          </a:r>
          <a:r>
            <a:rPr lang="es-ES_tradnl" smtClean="0"/>
            <a:t>. Ejemplo de ello está en el humor o amenaza.</a:t>
          </a:r>
          <a:endParaRPr lang="es-MX"/>
        </a:p>
      </dgm:t>
    </dgm:pt>
    <dgm:pt modelId="{4F458659-0675-44F5-A7AA-A2658EDF6263}" type="parTrans" cxnId="{0E38EAEA-6B8F-41FA-809D-3E4BB8C313B2}">
      <dgm:prSet/>
      <dgm:spPr/>
      <dgm:t>
        <a:bodyPr/>
        <a:lstStyle/>
        <a:p>
          <a:endParaRPr lang="es-MX"/>
        </a:p>
      </dgm:t>
    </dgm:pt>
    <dgm:pt modelId="{C1607D7A-14EB-4E28-807A-7B3A64304963}" type="sibTrans" cxnId="{0E38EAEA-6B8F-41FA-809D-3E4BB8C313B2}">
      <dgm:prSet/>
      <dgm:spPr/>
      <dgm:t>
        <a:bodyPr/>
        <a:lstStyle/>
        <a:p>
          <a:endParaRPr lang="es-MX"/>
        </a:p>
      </dgm:t>
    </dgm:pt>
    <dgm:pt modelId="{97BA18B4-FC79-46E3-9086-D70EB78E27FC}">
      <dgm:prSet/>
      <dgm:spPr/>
      <dgm:t>
        <a:bodyPr/>
        <a:lstStyle/>
        <a:p>
          <a:pPr rtl="0"/>
          <a:r>
            <a:rPr lang="es-MX" smtClean="0"/>
            <a:t>El número de canales o métodos de transmisión de un mensaje, depende tan sólo de la imaginación o creatividad del emisor. La mayor parte de los mensajes promociónales, se transmiten por canales muy conocidos (como la voz del vendedor) las ondas sonoras de la radio, el correo, el costado de un autobús o la película que precede a la principal en un cine.</a:t>
          </a:r>
          <a:r>
            <a:rPr lang="es-ES_tradnl" smtClean="0"/>
            <a:t> Un ejemplo está el canal de T.V por cable.</a:t>
          </a:r>
          <a:endParaRPr lang="es-MX"/>
        </a:p>
      </dgm:t>
    </dgm:pt>
    <dgm:pt modelId="{727CC8F3-002C-4AB4-ABDD-E4D0BA158544}" type="parTrans" cxnId="{A097BA89-BF26-4129-827C-0FD01554760C}">
      <dgm:prSet/>
      <dgm:spPr/>
      <dgm:t>
        <a:bodyPr/>
        <a:lstStyle/>
        <a:p>
          <a:endParaRPr lang="es-MX"/>
        </a:p>
      </dgm:t>
    </dgm:pt>
    <dgm:pt modelId="{F869C479-389C-4B05-971E-FDBF06D672F0}" type="sibTrans" cxnId="{A097BA89-BF26-4129-827C-0FD01554760C}">
      <dgm:prSet/>
      <dgm:spPr/>
      <dgm:t>
        <a:bodyPr/>
        <a:lstStyle/>
        <a:p>
          <a:endParaRPr lang="es-MX"/>
        </a:p>
      </dgm:t>
    </dgm:pt>
    <dgm:pt modelId="{ED803423-59A7-4583-A248-E91806E2BA98}" type="pres">
      <dgm:prSet presAssocID="{138F283A-EF23-406A-80E1-D0DCC20384D3}" presName="CompostProcess" presStyleCnt="0">
        <dgm:presLayoutVars>
          <dgm:dir/>
          <dgm:resizeHandles val="exact"/>
        </dgm:presLayoutVars>
      </dgm:prSet>
      <dgm:spPr/>
      <dgm:t>
        <a:bodyPr/>
        <a:lstStyle/>
        <a:p>
          <a:endParaRPr lang="es-MX"/>
        </a:p>
      </dgm:t>
    </dgm:pt>
    <dgm:pt modelId="{9F37BD54-38C6-4CA9-A1FB-242DC77B8105}" type="pres">
      <dgm:prSet presAssocID="{138F283A-EF23-406A-80E1-D0DCC20384D3}" presName="arrow" presStyleLbl="bgShp" presStyleIdx="0" presStyleCnt="1"/>
      <dgm:spPr/>
    </dgm:pt>
    <dgm:pt modelId="{CC53BB0B-7839-4778-BB7C-D1553F6AF6FF}" type="pres">
      <dgm:prSet presAssocID="{138F283A-EF23-406A-80E1-D0DCC20384D3}" presName="linearProcess" presStyleCnt="0"/>
      <dgm:spPr/>
    </dgm:pt>
    <dgm:pt modelId="{31A528C7-E327-4164-820B-BF2A8DF70EA3}" type="pres">
      <dgm:prSet presAssocID="{C180BAB6-EFA5-481D-9C71-47B0F6EDA182}" presName="textNode" presStyleLbl="node1" presStyleIdx="0" presStyleCnt="2">
        <dgm:presLayoutVars>
          <dgm:bulletEnabled val="1"/>
        </dgm:presLayoutVars>
      </dgm:prSet>
      <dgm:spPr/>
      <dgm:t>
        <a:bodyPr/>
        <a:lstStyle/>
        <a:p>
          <a:endParaRPr lang="es-MX"/>
        </a:p>
      </dgm:t>
    </dgm:pt>
    <dgm:pt modelId="{93B10463-205A-433D-97FB-A4F994A0E05E}" type="pres">
      <dgm:prSet presAssocID="{C1607D7A-14EB-4E28-807A-7B3A64304963}" presName="sibTrans" presStyleCnt="0"/>
      <dgm:spPr/>
    </dgm:pt>
    <dgm:pt modelId="{D56C871B-2E82-4DF8-888F-2F51A1D6B05A}" type="pres">
      <dgm:prSet presAssocID="{97BA18B4-FC79-46E3-9086-D70EB78E27FC}" presName="textNode" presStyleLbl="node1" presStyleIdx="1" presStyleCnt="2">
        <dgm:presLayoutVars>
          <dgm:bulletEnabled val="1"/>
        </dgm:presLayoutVars>
      </dgm:prSet>
      <dgm:spPr/>
      <dgm:t>
        <a:bodyPr/>
        <a:lstStyle/>
        <a:p>
          <a:endParaRPr lang="es-MX"/>
        </a:p>
      </dgm:t>
    </dgm:pt>
  </dgm:ptLst>
  <dgm:cxnLst>
    <dgm:cxn modelId="{0E38EAEA-6B8F-41FA-809D-3E4BB8C313B2}" srcId="{138F283A-EF23-406A-80E1-D0DCC20384D3}" destId="{C180BAB6-EFA5-481D-9C71-47B0F6EDA182}" srcOrd="0" destOrd="0" parTransId="{4F458659-0675-44F5-A7AA-A2658EDF6263}" sibTransId="{C1607D7A-14EB-4E28-807A-7B3A64304963}"/>
    <dgm:cxn modelId="{E031CCCA-380A-4A6A-B4F6-31F9F6B139B9}" type="presOf" srcId="{138F283A-EF23-406A-80E1-D0DCC20384D3}" destId="{ED803423-59A7-4583-A248-E91806E2BA98}" srcOrd="0" destOrd="0" presId="urn:microsoft.com/office/officeart/2005/8/layout/hProcess9"/>
    <dgm:cxn modelId="{CF437F4E-2864-429D-B781-11D293923DAA}" type="presOf" srcId="{97BA18B4-FC79-46E3-9086-D70EB78E27FC}" destId="{D56C871B-2E82-4DF8-888F-2F51A1D6B05A}" srcOrd="0" destOrd="0" presId="urn:microsoft.com/office/officeart/2005/8/layout/hProcess9"/>
    <dgm:cxn modelId="{8694AAF5-020B-4602-B0E5-8A08F490BD75}" type="presOf" srcId="{C180BAB6-EFA5-481D-9C71-47B0F6EDA182}" destId="{31A528C7-E327-4164-820B-BF2A8DF70EA3}" srcOrd="0" destOrd="0" presId="urn:microsoft.com/office/officeart/2005/8/layout/hProcess9"/>
    <dgm:cxn modelId="{A097BA89-BF26-4129-827C-0FD01554760C}" srcId="{138F283A-EF23-406A-80E1-D0DCC20384D3}" destId="{97BA18B4-FC79-46E3-9086-D70EB78E27FC}" srcOrd="1" destOrd="0" parTransId="{727CC8F3-002C-4AB4-ABDD-E4D0BA158544}" sibTransId="{F869C479-389C-4B05-971E-FDBF06D672F0}"/>
    <dgm:cxn modelId="{A75A180F-0D1D-47DF-9408-9ED3B6599FA8}" type="presParOf" srcId="{ED803423-59A7-4583-A248-E91806E2BA98}" destId="{9F37BD54-38C6-4CA9-A1FB-242DC77B8105}" srcOrd="0" destOrd="0" presId="urn:microsoft.com/office/officeart/2005/8/layout/hProcess9"/>
    <dgm:cxn modelId="{415648CA-B17B-4EF5-8709-0371093E0F91}" type="presParOf" srcId="{ED803423-59A7-4583-A248-E91806E2BA98}" destId="{CC53BB0B-7839-4778-BB7C-D1553F6AF6FF}" srcOrd="1" destOrd="0" presId="urn:microsoft.com/office/officeart/2005/8/layout/hProcess9"/>
    <dgm:cxn modelId="{E18311D2-36D8-4398-9504-96BEBB2B83F8}" type="presParOf" srcId="{CC53BB0B-7839-4778-BB7C-D1553F6AF6FF}" destId="{31A528C7-E327-4164-820B-BF2A8DF70EA3}" srcOrd="0" destOrd="0" presId="urn:microsoft.com/office/officeart/2005/8/layout/hProcess9"/>
    <dgm:cxn modelId="{671B8757-5035-45FA-8C2A-ADD407FA0FE2}" type="presParOf" srcId="{CC53BB0B-7839-4778-BB7C-D1553F6AF6FF}" destId="{93B10463-205A-433D-97FB-A4F994A0E05E}" srcOrd="1" destOrd="0" presId="urn:microsoft.com/office/officeart/2005/8/layout/hProcess9"/>
    <dgm:cxn modelId="{EB54B9BD-68F6-474C-8331-1AA7DE6869BF}" type="presParOf" srcId="{CC53BB0B-7839-4778-BB7C-D1553F6AF6FF}" destId="{D56C871B-2E82-4DF8-888F-2F51A1D6B05A}"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2A95FE-B4F3-4607-8101-55D254CCD435}"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s-MX"/>
        </a:p>
      </dgm:t>
    </dgm:pt>
    <dgm:pt modelId="{136B9DB1-6894-468F-8ADB-84ABDB9E953B}">
      <dgm:prSet/>
      <dgm:spPr/>
      <dgm:t>
        <a:bodyPr/>
        <a:lstStyle/>
        <a:p>
          <a:pPr rtl="0"/>
          <a:r>
            <a:rPr lang="es-MX" smtClean="0"/>
            <a:t>Al diseñar y enviar mensajes, los expertos en marketing han de ser sensibles ante la audiencia ¿Cuál es su vocabulario y nivel de dominio verbal? ¿Qué otros mensajes han recibido? ¿Qué experiencias han tenido? ¿Qué captará y mantendrá su atención?</a:t>
          </a:r>
          <a:endParaRPr lang="es-MX"/>
        </a:p>
      </dgm:t>
    </dgm:pt>
    <dgm:pt modelId="{ED43AB02-751C-4254-AD91-DBF191D4900F}" type="parTrans" cxnId="{E274964F-328A-4D96-8231-E421567882D9}">
      <dgm:prSet/>
      <dgm:spPr/>
      <dgm:t>
        <a:bodyPr/>
        <a:lstStyle/>
        <a:p>
          <a:endParaRPr lang="es-MX"/>
        </a:p>
      </dgm:t>
    </dgm:pt>
    <dgm:pt modelId="{ED7C8D7A-BF7B-412B-A1AD-0EBB93D2F211}" type="sibTrans" cxnId="{E274964F-328A-4D96-8231-E421567882D9}">
      <dgm:prSet/>
      <dgm:spPr/>
      <dgm:t>
        <a:bodyPr/>
        <a:lstStyle/>
        <a:p>
          <a:endParaRPr lang="es-MX"/>
        </a:p>
      </dgm:t>
    </dgm:pt>
    <dgm:pt modelId="{6A94B35F-301E-481A-94FB-58CE565E4002}">
      <dgm:prSet/>
      <dgm:spPr/>
      <dgm:t>
        <a:bodyPr/>
        <a:lstStyle/>
        <a:p>
          <a:pPr rtl="0"/>
          <a:r>
            <a:rPr lang="es-MX" smtClean="0"/>
            <a:t>Toda promoción, debería tener un objetivo mesurable que pueda determinarse partiendo de la respuesta y la retroalimentación de los destinatarios. La retroalimentación se obtiene por muchos medios: cambios de las ventas, recordación de los mensajes publicitarios.</a:t>
          </a:r>
          <a:endParaRPr lang="es-MX"/>
        </a:p>
      </dgm:t>
    </dgm:pt>
    <dgm:pt modelId="{79CB1391-8D73-42A5-9BBD-AE114E4C203A}" type="parTrans" cxnId="{08D609C2-378C-46C2-B09C-E09A6CE8075A}">
      <dgm:prSet/>
      <dgm:spPr/>
      <dgm:t>
        <a:bodyPr/>
        <a:lstStyle/>
        <a:p>
          <a:endParaRPr lang="es-MX"/>
        </a:p>
      </dgm:t>
    </dgm:pt>
    <dgm:pt modelId="{2CCB6768-CDAC-4F2E-AEB4-61E4790B6F0A}" type="sibTrans" cxnId="{08D609C2-378C-46C2-B09C-E09A6CE8075A}">
      <dgm:prSet/>
      <dgm:spPr/>
      <dgm:t>
        <a:bodyPr/>
        <a:lstStyle/>
        <a:p>
          <a:endParaRPr lang="es-MX"/>
        </a:p>
      </dgm:t>
    </dgm:pt>
    <dgm:pt modelId="{58E283A3-53BF-42FF-B01A-8E87D620EBC5}" type="pres">
      <dgm:prSet presAssocID="{792A95FE-B4F3-4607-8101-55D254CCD435}" presName="CompostProcess" presStyleCnt="0">
        <dgm:presLayoutVars>
          <dgm:dir/>
          <dgm:resizeHandles val="exact"/>
        </dgm:presLayoutVars>
      </dgm:prSet>
      <dgm:spPr/>
      <dgm:t>
        <a:bodyPr/>
        <a:lstStyle/>
        <a:p>
          <a:endParaRPr lang="es-MX"/>
        </a:p>
      </dgm:t>
    </dgm:pt>
    <dgm:pt modelId="{19A973DD-29E9-4F4E-A5F2-A4AD82ECFDE0}" type="pres">
      <dgm:prSet presAssocID="{792A95FE-B4F3-4607-8101-55D254CCD435}" presName="arrow" presStyleLbl="bgShp" presStyleIdx="0" presStyleCnt="1"/>
      <dgm:spPr/>
    </dgm:pt>
    <dgm:pt modelId="{8E101FC5-DD6A-4718-85C2-D0CB1CFF8503}" type="pres">
      <dgm:prSet presAssocID="{792A95FE-B4F3-4607-8101-55D254CCD435}" presName="linearProcess" presStyleCnt="0"/>
      <dgm:spPr/>
    </dgm:pt>
    <dgm:pt modelId="{0A63C49E-A5DF-442A-B5D7-2BE4E96641F2}" type="pres">
      <dgm:prSet presAssocID="{136B9DB1-6894-468F-8ADB-84ABDB9E953B}" presName="textNode" presStyleLbl="node1" presStyleIdx="0" presStyleCnt="2">
        <dgm:presLayoutVars>
          <dgm:bulletEnabled val="1"/>
        </dgm:presLayoutVars>
      </dgm:prSet>
      <dgm:spPr/>
      <dgm:t>
        <a:bodyPr/>
        <a:lstStyle/>
        <a:p>
          <a:endParaRPr lang="es-MX"/>
        </a:p>
      </dgm:t>
    </dgm:pt>
    <dgm:pt modelId="{9CB1C9C4-E3EB-4C05-9CB0-BA2AEF0133ED}" type="pres">
      <dgm:prSet presAssocID="{ED7C8D7A-BF7B-412B-A1AD-0EBB93D2F211}" presName="sibTrans" presStyleCnt="0"/>
      <dgm:spPr/>
    </dgm:pt>
    <dgm:pt modelId="{1E6D9B6E-8EDB-4990-882C-38B616510554}" type="pres">
      <dgm:prSet presAssocID="{6A94B35F-301E-481A-94FB-58CE565E4002}" presName="textNode" presStyleLbl="node1" presStyleIdx="1" presStyleCnt="2">
        <dgm:presLayoutVars>
          <dgm:bulletEnabled val="1"/>
        </dgm:presLayoutVars>
      </dgm:prSet>
      <dgm:spPr/>
      <dgm:t>
        <a:bodyPr/>
        <a:lstStyle/>
        <a:p>
          <a:endParaRPr lang="es-MX"/>
        </a:p>
      </dgm:t>
    </dgm:pt>
  </dgm:ptLst>
  <dgm:cxnLst>
    <dgm:cxn modelId="{98FBCA9B-04BB-438A-8B95-99C561605F3C}" type="presOf" srcId="{6A94B35F-301E-481A-94FB-58CE565E4002}" destId="{1E6D9B6E-8EDB-4990-882C-38B616510554}" srcOrd="0" destOrd="0" presId="urn:microsoft.com/office/officeart/2005/8/layout/hProcess9"/>
    <dgm:cxn modelId="{08D609C2-378C-46C2-B09C-E09A6CE8075A}" srcId="{792A95FE-B4F3-4607-8101-55D254CCD435}" destId="{6A94B35F-301E-481A-94FB-58CE565E4002}" srcOrd="1" destOrd="0" parTransId="{79CB1391-8D73-42A5-9BBD-AE114E4C203A}" sibTransId="{2CCB6768-CDAC-4F2E-AEB4-61E4790B6F0A}"/>
    <dgm:cxn modelId="{E274964F-328A-4D96-8231-E421567882D9}" srcId="{792A95FE-B4F3-4607-8101-55D254CCD435}" destId="{136B9DB1-6894-468F-8ADB-84ABDB9E953B}" srcOrd="0" destOrd="0" parTransId="{ED43AB02-751C-4254-AD91-DBF191D4900F}" sibTransId="{ED7C8D7A-BF7B-412B-A1AD-0EBB93D2F211}"/>
    <dgm:cxn modelId="{C31DBDDB-DB7D-49A2-840D-06C430A88F7A}" type="presOf" srcId="{136B9DB1-6894-468F-8ADB-84ABDB9E953B}" destId="{0A63C49E-A5DF-442A-B5D7-2BE4E96641F2}" srcOrd="0" destOrd="0" presId="urn:microsoft.com/office/officeart/2005/8/layout/hProcess9"/>
    <dgm:cxn modelId="{E4E66560-A898-4F7D-9F12-5E54A85DABD3}" type="presOf" srcId="{792A95FE-B4F3-4607-8101-55D254CCD435}" destId="{58E283A3-53BF-42FF-B01A-8E87D620EBC5}" srcOrd="0" destOrd="0" presId="urn:microsoft.com/office/officeart/2005/8/layout/hProcess9"/>
    <dgm:cxn modelId="{2CA980DF-ED54-4CB3-A9EF-AFF0F8658530}" type="presParOf" srcId="{58E283A3-53BF-42FF-B01A-8E87D620EBC5}" destId="{19A973DD-29E9-4F4E-A5F2-A4AD82ECFDE0}" srcOrd="0" destOrd="0" presId="urn:microsoft.com/office/officeart/2005/8/layout/hProcess9"/>
    <dgm:cxn modelId="{11D66BD9-2017-4CF8-B055-EC46A6A66DC3}" type="presParOf" srcId="{58E283A3-53BF-42FF-B01A-8E87D620EBC5}" destId="{8E101FC5-DD6A-4718-85C2-D0CB1CFF8503}" srcOrd="1" destOrd="0" presId="urn:microsoft.com/office/officeart/2005/8/layout/hProcess9"/>
    <dgm:cxn modelId="{E076F8B8-3F42-42F3-A4C7-A6A9502F2868}" type="presParOf" srcId="{8E101FC5-DD6A-4718-85C2-D0CB1CFF8503}" destId="{0A63C49E-A5DF-442A-B5D7-2BE4E96641F2}" srcOrd="0" destOrd="0" presId="urn:microsoft.com/office/officeart/2005/8/layout/hProcess9"/>
    <dgm:cxn modelId="{1B817EB5-5E76-41EE-A013-FB041B52226E}" type="presParOf" srcId="{8E101FC5-DD6A-4718-85C2-D0CB1CFF8503}" destId="{9CB1C9C4-E3EB-4C05-9CB0-BA2AEF0133ED}" srcOrd="1" destOrd="0" presId="urn:microsoft.com/office/officeart/2005/8/layout/hProcess9"/>
    <dgm:cxn modelId="{4957E670-03AA-4FE4-A87D-97FC82906DA4}" type="presParOf" srcId="{8E101FC5-DD6A-4718-85C2-D0CB1CFF8503}" destId="{1E6D9B6E-8EDB-4990-882C-38B61651055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00598C-6E61-674A-A220-09F343631433}" type="doc">
      <dgm:prSet loTypeId="urn:microsoft.com/office/officeart/2005/8/layout/hProcess9" loCatId="" qsTypeId="urn:microsoft.com/office/officeart/2005/8/quickstyle/simple4" qsCatId="simple" csTypeId="urn:microsoft.com/office/officeart/2005/8/colors/colorful4" csCatId="colorful" phldr="1"/>
      <dgm:spPr/>
    </dgm:pt>
    <dgm:pt modelId="{80331EA0-2766-564D-AA93-E0D5BAB9AB91}">
      <dgm:prSet phldrT="[Texto]"/>
      <dgm:spPr/>
      <dgm:t>
        <a:bodyPr/>
        <a:lstStyle/>
        <a:p>
          <a:r>
            <a:rPr lang="es-ES_tradnl" dirty="0" smtClean="0"/>
            <a:t>Emisor = Empresa</a:t>
          </a:r>
          <a:endParaRPr lang="es-ES_tradnl" dirty="0"/>
        </a:p>
      </dgm:t>
    </dgm:pt>
    <dgm:pt modelId="{871C387B-6549-2A41-A279-2358CD9BBF2F}" type="parTrans" cxnId="{E2B7FE7D-739E-D942-96FB-3B08ADA7E7BA}">
      <dgm:prSet/>
      <dgm:spPr/>
      <dgm:t>
        <a:bodyPr/>
        <a:lstStyle/>
        <a:p>
          <a:endParaRPr lang="es-ES_tradnl"/>
        </a:p>
      </dgm:t>
    </dgm:pt>
    <dgm:pt modelId="{A672E204-79BE-B24A-8709-CE4E71ED6EFA}" type="sibTrans" cxnId="{E2B7FE7D-739E-D942-96FB-3B08ADA7E7BA}">
      <dgm:prSet/>
      <dgm:spPr/>
      <dgm:t>
        <a:bodyPr/>
        <a:lstStyle/>
        <a:p>
          <a:endParaRPr lang="es-ES_tradnl"/>
        </a:p>
      </dgm:t>
    </dgm:pt>
    <dgm:pt modelId="{F38EB0BE-29DC-BD4F-B630-294FEB525C87}">
      <dgm:prSet phldrT="[Texto]"/>
      <dgm:spPr/>
      <dgm:t>
        <a:bodyPr/>
        <a:lstStyle/>
        <a:p>
          <a:r>
            <a:rPr lang="es-ES_tradnl" dirty="0" smtClean="0"/>
            <a:t>Código = Mensaje</a:t>
          </a:r>
          <a:endParaRPr lang="es-ES_tradnl" dirty="0"/>
        </a:p>
      </dgm:t>
    </dgm:pt>
    <dgm:pt modelId="{F11F9E32-79CC-0646-B2C8-5DDC392F6CD5}" type="parTrans" cxnId="{83F33B2D-3A49-0646-A5E8-A994ABC99FBC}">
      <dgm:prSet/>
      <dgm:spPr/>
      <dgm:t>
        <a:bodyPr/>
        <a:lstStyle/>
        <a:p>
          <a:endParaRPr lang="es-ES_tradnl"/>
        </a:p>
      </dgm:t>
    </dgm:pt>
    <dgm:pt modelId="{0BD99A8E-4C34-4E48-B69B-BBACFB3ADB1B}" type="sibTrans" cxnId="{83F33B2D-3A49-0646-A5E8-A994ABC99FBC}">
      <dgm:prSet/>
      <dgm:spPr/>
      <dgm:t>
        <a:bodyPr/>
        <a:lstStyle/>
        <a:p>
          <a:endParaRPr lang="es-ES_tradnl"/>
        </a:p>
      </dgm:t>
    </dgm:pt>
    <dgm:pt modelId="{8896F0AD-09A2-1640-86ED-3F6F3F795944}">
      <dgm:prSet phldrT="[Texto]"/>
      <dgm:spPr/>
      <dgm:t>
        <a:bodyPr/>
        <a:lstStyle/>
        <a:p>
          <a:r>
            <a:rPr lang="es-ES_tradnl" dirty="0" smtClean="0"/>
            <a:t>Mensaje = Contenido</a:t>
          </a:r>
          <a:endParaRPr lang="es-ES_tradnl" dirty="0"/>
        </a:p>
      </dgm:t>
    </dgm:pt>
    <dgm:pt modelId="{0038ACD1-0AC9-2C40-A3B6-797073BAAA80}" type="parTrans" cxnId="{64D74B1B-A0C2-6E40-8ECC-076F8755C5E5}">
      <dgm:prSet/>
      <dgm:spPr/>
      <dgm:t>
        <a:bodyPr/>
        <a:lstStyle/>
        <a:p>
          <a:endParaRPr lang="es-ES_tradnl"/>
        </a:p>
      </dgm:t>
    </dgm:pt>
    <dgm:pt modelId="{01774BF1-DBE1-BE41-B12B-8CF1C730D23E}" type="sibTrans" cxnId="{64D74B1B-A0C2-6E40-8ECC-076F8755C5E5}">
      <dgm:prSet/>
      <dgm:spPr/>
      <dgm:t>
        <a:bodyPr/>
        <a:lstStyle/>
        <a:p>
          <a:endParaRPr lang="es-ES_tradnl"/>
        </a:p>
      </dgm:t>
    </dgm:pt>
    <dgm:pt modelId="{C6942AA6-BD43-6D47-961F-DA4D110871A4}" type="pres">
      <dgm:prSet presAssocID="{D300598C-6E61-674A-A220-09F343631433}" presName="CompostProcess" presStyleCnt="0">
        <dgm:presLayoutVars>
          <dgm:dir/>
          <dgm:resizeHandles val="exact"/>
        </dgm:presLayoutVars>
      </dgm:prSet>
      <dgm:spPr/>
    </dgm:pt>
    <dgm:pt modelId="{A77478F1-8E70-5D4F-AB05-1520E2F5C7AC}" type="pres">
      <dgm:prSet presAssocID="{D300598C-6E61-674A-A220-09F343631433}" presName="arrow" presStyleLbl="bgShp" presStyleIdx="0" presStyleCnt="1"/>
      <dgm:spPr/>
    </dgm:pt>
    <dgm:pt modelId="{A25DB722-4720-2D42-986E-A6468ACA1F5A}" type="pres">
      <dgm:prSet presAssocID="{D300598C-6E61-674A-A220-09F343631433}" presName="linearProcess" presStyleCnt="0"/>
      <dgm:spPr/>
    </dgm:pt>
    <dgm:pt modelId="{0FB6E65B-6458-454F-BB03-3B2177AD57C6}" type="pres">
      <dgm:prSet presAssocID="{80331EA0-2766-564D-AA93-E0D5BAB9AB91}" presName="textNode" presStyleLbl="node1" presStyleIdx="0" presStyleCnt="3" custScaleX="62147" custScaleY="89665">
        <dgm:presLayoutVars>
          <dgm:bulletEnabled val="1"/>
        </dgm:presLayoutVars>
      </dgm:prSet>
      <dgm:spPr/>
      <dgm:t>
        <a:bodyPr/>
        <a:lstStyle/>
        <a:p>
          <a:endParaRPr lang="es-ES_tradnl"/>
        </a:p>
      </dgm:t>
    </dgm:pt>
    <dgm:pt modelId="{257A4A16-C106-5646-ADA3-D66E58E0FD3D}" type="pres">
      <dgm:prSet presAssocID="{A672E204-79BE-B24A-8709-CE4E71ED6EFA}" presName="sibTrans" presStyleCnt="0"/>
      <dgm:spPr/>
    </dgm:pt>
    <dgm:pt modelId="{D1D446DA-D647-B94F-94AC-D01F1330BA9B}" type="pres">
      <dgm:prSet presAssocID="{F38EB0BE-29DC-BD4F-B630-294FEB525C87}" presName="textNode" presStyleLbl="node1" presStyleIdx="1" presStyleCnt="3" custScaleX="30148" custScaleY="50902">
        <dgm:presLayoutVars>
          <dgm:bulletEnabled val="1"/>
        </dgm:presLayoutVars>
      </dgm:prSet>
      <dgm:spPr/>
      <dgm:t>
        <a:bodyPr/>
        <a:lstStyle/>
        <a:p>
          <a:endParaRPr lang="es-ES_tradnl"/>
        </a:p>
      </dgm:t>
    </dgm:pt>
    <dgm:pt modelId="{F77E6FAE-3793-8D41-9302-DDD1DE3A5DED}" type="pres">
      <dgm:prSet presAssocID="{0BD99A8E-4C34-4E48-B69B-BBACFB3ADB1B}" presName="sibTrans" presStyleCnt="0"/>
      <dgm:spPr/>
    </dgm:pt>
    <dgm:pt modelId="{A3B233DD-2C99-DF46-879E-A6222783927C}" type="pres">
      <dgm:prSet presAssocID="{8896F0AD-09A2-1640-86ED-3F6F3F795944}" presName="textNode" presStyleLbl="node1" presStyleIdx="2" presStyleCnt="3" custScaleX="60260" custScaleY="57950">
        <dgm:presLayoutVars>
          <dgm:bulletEnabled val="1"/>
        </dgm:presLayoutVars>
      </dgm:prSet>
      <dgm:spPr/>
      <dgm:t>
        <a:bodyPr/>
        <a:lstStyle/>
        <a:p>
          <a:endParaRPr lang="es-ES_tradnl"/>
        </a:p>
      </dgm:t>
    </dgm:pt>
  </dgm:ptLst>
  <dgm:cxnLst>
    <dgm:cxn modelId="{E2B7FE7D-739E-D942-96FB-3B08ADA7E7BA}" srcId="{D300598C-6E61-674A-A220-09F343631433}" destId="{80331EA0-2766-564D-AA93-E0D5BAB9AB91}" srcOrd="0" destOrd="0" parTransId="{871C387B-6549-2A41-A279-2358CD9BBF2F}" sibTransId="{A672E204-79BE-B24A-8709-CE4E71ED6EFA}"/>
    <dgm:cxn modelId="{83F33B2D-3A49-0646-A5E8-A994ABC99FBC}" srcId="{D300598C-6E61-674A-A220-09F343631433}" destId="{F38EB0BE-29DC-BD4F-B630-294FEB525C87}" srcOrd="1" destOrd="0" parTransId="{F11F9E32-79CC-0646-B2C8-5DDC392F6CD5}" sibTransId="{0BD99A8E-4C34-4E48-B69B-BBACFB3ADB1B}"/>
    <dgm:cxn modelId="{64D74B1B-A0C2-6E40-8ECC-076F8755C5E5}" srcId="{D300598C-6E61-674A-A220-09F343631433}" destId="{8896F0AD-09A2-1640-86ED-3F6F3F795944}" srcOrd="2" destOrd="0" parTransId="{0038ACD1-0AC9-2C40-A3B6-797073BAAA80}" sibTransId="{01774BF1-DBE1-BE41-B12B-8CF1C730D23E}"/>
    <dgm:cxn modelId="{9FEA6DC3-0182-BE42-8F3C-414705A28F9C}" type="presOf" srcId="{80331EA0-2766-564D-AA93-E0D5BAB9AB91}" destId="{0FB6E65B-6458-454F-BB03-3B2177AD57C6}" srcOrd="0" destOrd="0" presId="urn:microsoft.com/office/officeart/2005/8/layout/hProcess9"/>
    <dgm:cxn modelId="{9AA67922-DBD0-8847-B2A7-F83EB06F0FE4}" type="presOf" srcId="{D300598C-6E61-674A-A220-09F343631433}" destId="{C6942AA6-BD43-6D47-961F-DA4D110871A4}" srcOrd="0" destOrd="0" presId="urn:microsoft.com/office/officeart/2005/8/layout/hProcess9"/>
    <dgm:cxn modelId="{977BBBE2-3685-0841-8C49-AEA6DA91B348}" type="presOf" srcId="{8896F0AD-09A2-1640-86ED-3F6F3F795944}" destId="{A3B233DD-2C99-DF46-879E-A6222783927C}" srcOrd="0" destOrd="0" presId="urn:microsoft.com/office/officeart/2005/8/layout/hProcess9"/>
    <dgm:cxn modelId="{C351FF82-9B0F-5946-BFCF-E084D468A7A7}" type="presOf" srcId="{F38EB0BE-29DC-BD4F-B630-294FEB525C87}" destId="{D1D446DA-D647-B94F-94AC-D01F1330BA9B}" srcOrd="0" destOrd="0" presId="urn:microsoft.com/office/officeart/2005/8/layout/hProcess9"/>
    <dgm:cxn modelId="{AEC4E836-E256-6949-B92D-3F8E6D459E7B}" type="presParOf" srcId="{C6942AA6-BD43-6D47-961F-DA4D110871A4}" destId="{A77478F1-8E70-5D4F-AB05-1520E2F5C7AC}" srcOrd="0" destOrd="0" presId="urn:microsoft.com/office/officeart/2005/8/layout/hProcess9"/>
    <dgm:cxn modelId="{7E175156-EE80-EC49-81A9-BF346EDA5A50}" type="presParOf" srcId="{C6942AA6-BD43-6D47-961F-DA4D110871A4}" destId="{A25DB722-4720-2D42-986E-A6468ACA1F5A}" srcOrd="1" destOrd="0" presId="urn:microsoft.com/office/officeart/2005/8/layout/hProcess9"/>
    <dgm:cxn modelId="{84990728-0A7A-9F49-B9EE-39FF447D1BA0}" type="presParOf" srcId="{A25DB722-4720-2D42-986E-A6468ACA1F5A}" destId="{0FB6E65B-6458-454F-BB03-3B2177AD57C6}" srcOrd="0" destOrd="0" presId="urn:microsoft.com/office/officeart/2005/8/layout/hProcess9"/>
    <dgm:cxn modelId="{5912C956-2D77-C742-A242-0126B8E85484}" type="presParOf" srcId="{A25DB722-4720-2D42-986E-A6468ACA1F5A}" destId="{257A4A16-C106-5646-ADA3-D66E58E0FD3D}" srcOrd="1" destOrd="0" presId="urn:microsoft.com/office/officeart/2005/8/layout/hProcess9"/>
    <dgm:cxn modelId="{03D2FC78-49B3-0541-BF03-2DAB4B8C2B87}" type="presParOf" srcId="{A25DB722-4720-2D42-986E-A6468ACA1F5A}" destId="{D1D446DA-D647-B94F-94AC-D01F1330BA9B}" srcOrd="2" destOrd="0" presId="urn:microsoft.com/office/officeart/2005/8/layout/hProcess9"/>
    <dgm:cxn modelId="{991FFDC4-5DB0-9044-B3DF-DFFD7EC3A02A}" type="presParOf" srcId="{A25DB722-4720-2D42-986E-A6468ACA1F5A}" destId="{F77E6FAE-3793-8D41-9302-DDD1DE3A5DED}" srcOrd="3" destOrd="0" presId="urn:microsoft.com/office/officeart/2005/8/layout/hProcess9"/>
    <dgm:cxn modelId="{D835D48C-BF84-AB4C-A14A-534B6103E7D1}" type="presParOf" srcId="{A25DB722-4720-2D42-986E-A6468ACA1F5A}" destId="{A3B233DD-2C99-DF46-879E-A6222783927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7AA7B9-D5CB-A341-93E8-A26C4702EDC7}" type="doc">
      <dgm:prSet loTypeId="urn:microsoft.com/office/officeart/2005/8/layout/hProcess9" loCatId="" qsTypeId="urn:microsoft.com/office/officeart/2005/8/quickstyle/simple4" qsCatId="simple" csTypeId="urn:microsoft.com/office/officeart/2005/8/colors/colorful4" csCatId="colorful" phldr="1"/>
      <dgm:spPr/>
    </dgm:pt>
    <dgm:pt modelId="{00F44D85-9BE4-0547-B9B0-C077807068A7}">
      <dgm:prSet phldrT="[Texto]"/>
      <dgm:spPr/>
      <dgm:t>
        <a:bodyPr/>
        <a:lstStyle/>
        <a:p>
          <a:r>
            <a:rPr lang="es-ES_tradnl" dirty="0" smtClean="0"/>
            <a:t>Red de transmisión = Canal</a:t>
          </a:r>
          <a:endParaRPr lang="es-ES_tradnl" dirty="0"/>
        </a:p>
      </dgm:t>
    </dgm:pt>
    <dgm:pt modelId="{F4D9A1BE-32B3-C943-83A3-4772FB3329BA}" type="parTrans" cxnId="{0CAB7279-DF00-F843-8F99-9C0FED7E0A44}">
      <dgm:prSet/>
      <dgm:spPr/>
      <dgm:t>
        <a:bodyPr/>
        <a:lstStyle/>
        <a:p>
          <a:endParaRPr lang="es-ES_tradnl"/>
        </a:p>
      </dgm:t>
    </dgm:pt>
    <dgm:pt modelId="{060A5BF4-136A-A242-A696-171D6ADE1E33}" type="sibTrans" cxnId="{0CAB7279-DF00-F843-8F99-9C0FED7E0A44}">
      <dgm:prSet/>
      <dgm:spPr/>
      <dgm:t>
        <a:bodyPr/>
        <a:lstStyle/>
        <a:p>
          <a:endParaRPr lang="es-ES_tradnl"/>
        </a:p>
      </dgm:t>
    </dgm:pt>
    <dgm:pt modelId="{C0865EF9-581C-8340-85B6-B55EAC3980DF}">
      <dgm:prSet phldrT="[Texto]"/>
      <dgm:spPr/>
      <dgm:t>
        <a:bodyPr/>
        <a:lstStyle/>
        <a:p>
          <a:r>
            <a:rPr lang="es-ES_tradnl" dirty="0" smtClean="0"/>
            <a:t>Receptor = Interno o externo</a:t>
          </a:r>
          <a:endParaRPr lang="es-ES_tradnl" dirty="0"/>
        </a:p>
      </dgm:t>
    </dgm:pt>
    <dgm:pt modelId="{66E15727-AD75-A041-A162-827F8A3B7ECE}" type="parTrans" cxnId="{FA4809E7-94F9-5148-A981-900194ABB5F6}">
      <dgm:prSet/>
      <dgm:spPr/>
      <dgm:t>
        <a:bodyPr/>
        <a:lstStyle/>
        <a:p>
          <a:endParaRPr lang="es-ES_tradnl"/>
        </a:p>
      </dgm:t>
    </dgm:pt>
    <dgm:pt modelId="{6C8E26A8-3BB2-5343-A21D-1BC10140807D}" type="sibTrans" cxnId="{FA4809E7-94F9-5148-A981-900194ABB5F6}">
      <dgm:prSet/>
      <dgm:spPr/>
      <dgm:t>
        <a:bodyPr/>
        <a:lstStyle/>
        <a:p>
          <a:endParaRPr lang="es-ES_tradnl"/>
        </a:p>
      </dgm:t>
    </dgm:pt>
    <dgm:pt modelId="{71583E18-8A1A-4146-BBDF-C9058FF48DBC}">
      <dgm:prSet phldrT="[Texto]"/>
      <dgm:spPr/>
      <dgm:t>
        <a:bodyPr/>
        <a:lstStyle/>
        <a:p>
          <a:r>
            <a:rPr lang="es-ES_tradnl" dirty="0" smtClean="0"/>
            <a:t>Nivel de aplicación = Interna o externa</a:t>
          </a:r>
          <a:endParaRPr lang="es-ES_tradnl" dirty="0"/>
        </a:p>
      </dgm:t>
    </dgm:pt>
    <dgm:pt modelId="{653BC3B3-9FAF-4D4C-B25C-52AF27DBC50D}" type="parTrans" cxnId="{360FC569-7D8D-924C-AE21-05CEAB36CBCF}">
      <dgm:prSet/>
      <dgm:spPr/>
      <dgm:t>
        <a:bodyPr/>
        <a:lstStyle/>
        <a:p>
          <a:endParaRPr lang="es-ES_tradnl"/>
        </a:p>
      </dgm:t>
    </dgm:pt>
    <dgm:pt modelId="{19AB409F-AD8D-3F46-B240-DC9F4664E4E5}" type="sibTrans" cxnId="{360FC569-7D8D-924C-AE21-05CEAB36CBCF}">
      <dgm:prSet/>
      <dgm:spPr/>
      <dgm:t>
        <a:bodyPr/>
        <a:lstStyle/>
        <a:p>
          <a:endParaRPr lang="es-ES_tradnl"/>
        </a:p>
      </dgm:t>
    </dgm:pt>
    <dgm:pt modelId="{2E8C2590-6F70-5B46-B023-955A9A80CE5D}" type="pres">
      <dgm:prSet presAssocID="{107AA7B9-D5CB-A341-93E8-A26C4702EDC7}" presName="CompostProcess" presStyleCnt="0">
        <dgm:presLayoutVars>
          <dgm:dir/>
          <dgm:resizeHandles val="exact"/>
        </dgm:presLayoutVars>
      </dgm:prSet>
      <dgm:spPr/>
    </dgm:pt>
    <dgm:pt modelId="{B48B4DA5-D7C7-734C-9CEF-4059865CF715}" type="pres">
      <dgm:prSet presAssocID="{107AA7B9-D5CB-A341-93E8-A26C4702EDC7}" presName="arrow" presStyleLbl="bgShp" presStyleIdx="0" presStyleCnt="1"/>
      <dgm:spPr/>
    </dgm:pt>
    <dgm:pt modelId="{50AC1640-6AC2-2A4F-9C18-7854FFE0EF27}" type="pres">
      <dgm:prSet presAssocID="{107AA7B9-D5CB-A341-93E8-A26C4702EDC7}" presName="linearProcess" presStyleCnt="0"/>
      <dgm:spPr/>
    </dgm:pt>
    <dgm:pt modelId="{7CCDDB2D-D395-FF44-BB81-9D0EC42C26DE}" type="pres">
      <dgm:prSet presAssocID="{00F44D85-9BE4-0547-B9B0-C077807068A7}" presName="textNode" presStyleLbl="node1" presStyleIdx="0" presStyleCnt="3" custScaleX="67466" custScaleY="67347">
        <dgm:presLayoutVars>
          <dgm:bulletEnabled val="1"/>
        </dgm:presLayoutVars>
      </dgm:prSet>
      <dgm:spPr/>
      <dgm:t>
        <a:bodyPr/>
        <a:lstStyle/>
        <a:p>
          <a:endParaRPr lang="es-ES_tradnl"/>
        </a:p>
      </dgm:t>
    </dgm:pt>
    <dgm:pt modelId="{2FFBB471-0F2A-B741-A83E-A074F88CF34A}" type="pres">
      <dgm:prSet presAssocID="{060A5BF4-136A-A242-A696-171D6ADE1E33}" presName="sibTrans" presStyleCnt="0"/>
      <dgm:spPr/>
    </dgm:pt>
    <dgm:pt modelId="{AB3C7BE9-87BD-4045-893C-BE0CC70138D7}" type="pres">
      <dgm:prSet presAssocID="{C0865EF9-581C-8340-85B6-B55EAC3980DF}" presName="textNode" presStyleLbl="node1" presStyleIdx="1" presStyleCnt="3" custScaleX="57581" custScaleY="74394">
        <dgm:presLayoutVars>
          <dgm:bulletEnabled val="1"/>
        </dgm:presLayoutVars>
      </dgm:prSet>
      <dgm:spPr/>
      <dgm:t>
        <a:bodyPr/>
        <a:lstStyle/>
        <a:p>
          <a:endParaRPr lang="es-ES_tradnl"/>
        </a:p>
      </dgm:t>
    </dgm:pt>
    <dgm:pt modelId="{6335E404-862C-1047-82FC-57EB48C256E8}" type="pres">
      <dgm:prSet presAssocID="{6C8E26A8-3BB2-5343-A21D-1BC10140807D}" presName="sibTrans" presStyleCnt="0"/>
      <dgm:spPr/>
    </dgm:pt>
    <dgm:pt modelId="{DED5FBEF-9843-6D4B-AEF9-6EAD0EA988D9}" type="pres">
      <dgm:prSet presAssocID="{71583E18-8A1A-4146-BBDF-C9058FF48DBC}" presName="textNode" presStyleLbl="node1" presStyleIdx="2" presStyleCnt="3" custScaleX="42355" custScaleY="84966">
        <dgm:presLayoutVars>
          <dgm:bulletEnabled val="1"/>
        </dgm:presLayoutVars>
      </dgm:prSet>
      <dgm:spPr/>
      <dgm:t>
        <a:bodyPr/>
        <a:lstStyle/>
        <a:p>
          <a:endParaRPr lang="es-ES_tradnl"/>
        </a:p>
      </dgm:t>
    </dgm:pt>
  </dgm:ptLst>
  <dgm:cxnLst>
    <dgm:cxn modelId="{8D45F879-8EF3-7242-8C17-1131FD42E7AA}" type="presOf" srcId="{107AA7B9-D5CB-A341-93E8-A26C4702EDC7}" destId="{2E8C2590-6F70-5B46-B023-955A9A80CE5D}" srcOrd="0" destOrd="0" presId="urn:microsoft.com/office/officeart/2005/8/layout/hProcess9"/>
    <dgm:cxn modelId="{0CAB7279-DF00-F843-8F99-9C0FED7E0A44}" srcId="{107AA7B9-D5CB-A341-93E8-A26C4702EDC7}" destId="{00F44D85-9BE4-0547-B9B0-C077807068A7}" srcOrd="0" destOrd="0" parTransId="{F4D9A1BE-32B3-C943-83A3-4772FB3329BA}" sibTransId="{060A5BF4-136A-A242-A696-171D6ADE1E33}"/>
    <dgm:cxn modelId="{B91CBD2A-071F-5945-9120-71D5039FB903}" type="presOf" srcId="{00F44D85-9BE4-0547-B9B0-C077807068A7}" destId="{7CCDDB2D-D395-FF44-BB81-9D0EC42C26DE}" srcOrd="0" destOrd="0" presId="urn:microsoft.com/office/officeart/2005/8/layout/hProcess9"/>
    <dgm:cxn modelId="{3532FE90-169E-4F4D-AEEE-70B84DA67367}" type="presOf" srcId="{71583E18-8A1A-4146-BBDF-C9058FF48DBC}" destId="{DED5FBEF-9843-6D4B-AEF9-6EAD0EA988D9}" srcOrd="0" destOrd="0" presId="urn:microsoft.com/office/officeart/2005/8/layout/hProcess9"/>
    <dgm:cxn modelId="{360FC569-7D8D-924C-AE21-05CEAB36CBCF}" srcId="{107AA7B9-D5CB-A341-93E8-A26C4702EDC7}" destId="{71583E18-8A1A-4146-BBDF-C9058FF48DBC}" srcOrd="2" destOrd="0" parTransId="{653BC3B3-9FAF-4D4C-B25C-52AF27DBC50D}" sibTransId="{19AB409F-AD8D-3F46-B240-DC9F4664E4E5}"/>
    <dgm:cxn modelId="{0C7B9507-A6C0-5849-B167-9A69846C2737}" type="presOf" srcId="{C0865EF9-581C-8340-85B6-B55EAC3980DF}" destId="{AB3C7BE9-87BD-4045-893C-BE0CC70138D7}" srcOrd="0" destOrd="0" presId="urn:microsoft.com/office/officeart/2005/8/layout/hProcess9"/>
    <dgm:cxn modelId="{FA4809E7-94F9-5148-A981-900194ABB5F6}" srcId="{107AA7B9-D5CB-A341-93E8-A26C4702EDC7}" destId="{C0865EF9-581C-8340-85B6-B55EAC3980DF}" srcOrd="1" destOrd="0" parTransId="{66E15727-AD75-A041-A162-827F8A3B7ECE}" sibTransId="{6C8E26A8-3BB2-5343-A21D-1BC10140807D}"/>
    <dgm:cxn modelId="{CEBB8A75-1B21-4A4B-9553-C87E29207B40}" type="presParOf" srcId="{2E8C2590-6F70-5B46-B023-955A9A80CE5D}" destId="{B48B4DA5-D7C7-734C-9CEF-4059865CF715}" srcOrd="0" destOrd="0" presId="urn:microsoft.com/office/officeart/2005/8/layout/hProcess9"/>
    <dgm:cxn modelId="{CF781D88-CB40-8A46-B7FD-67B2B324081B}" type="presParOf" srcId="{2E8C2590-6F70-5B46-B023-955A9A80CE5D}" destId="{50AC1640-6AC2-2A4F-9C18-7854FFE0EF27}" srcOrd="1" destOrd="0" presId="urn:microsoft.com/office/officeart/2005/8/layout/hProcess9"/>
    <dgm:cxn modelId="{8A8A2508-C913-6F4F-BCC3-B3D850445F41}" type="presParOf" srcId="{50AC1640-6AC2-2A4F-9C18-7854FFE0EF27}" destId="{7CCDDB2D-D395-FF44-BB81-9D0EC42C26DE}" srcOrd="0" destOrd="0" presId="urn:microsoft.com/office/officeart/2005/8/layout/hProcess9"/>
    <dgm:cxn modelId="{F89E3AB3-B3FE-D14D-A9B7-987861F9D491}" type="presParOf" srcId="{50AC1640-6AC2-2A4F-9C18-7854FFE0EF27}" destId="{2FFBB471-0F2A-B741-A83E-A074F88CF34A}" srcOrd="1" destOrd="0" presId="urn:microsoft.com/office/officeart/2005/8/layout/hProcess9"/>
    <dgm:cxn modelId="{F1D41D01-5849-874E-B549-14FF9432A540}" type="presParOf" srcId="{50AC1640-6AC2-2A4F-9C18-7854FFE0EF27}" destId="{AB3C7BE9-87BD-4045-893C-BE0CC70138D7}" srcOrd="2" destOrd="0" presId="urn:microsoft.com/office/officeart/2005/8/layout/hProcess9"/>
    <dgm:cxn modelId="{8D37E17F-0AB7-3B47-B2B8-86170C7762C1}" type="presParOf" srcId="{50AC1640-6AC2-2A4F-9C18-7854FFE0EF27}" destId="{6335E404-862C-1047-82FC-57EB48C256E8}" srcOrd="3" destOrd="0" presId="urn:microsoft.com/office/officeart/2005/8/layout/hProcess9"/>
    <dgm:cxn modelId="{F06EE48D-7E31-5741-827B-3CD30B59456F}" type="presParOf" srcId="{50AC1640-6AC2-2A4F-9C18-7854FFE0EF27}" destId="{DED5FBEF-9843-6D4B-AEF9-6EAD0EA988D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8693BC-10AC-094F-82A7-641C36FB45EF}" type="doc">
      <dgm:prSet loTypeId="urn:microsoft.com/office/officeart/2005/8/layout/hProcess9" loCatId="" qsTypeId="urn:microsoft.com/office/officeart/2005/8/quickstyle/simple4" qsCatId="simple" csTypeId="urn:microsoft.com/office/officeart/2005/8/colors/colorful4" csCatId="colorful" phldr="1"/>
      <dgm:spPr/>
    </dgm:pt>
    <dgm:pt modelId="{BD483738-E682-3745-AFA5-171F870DC212}">
      <dgm:prSet phldrT="[Texto]"/>
      <dgm:spPr/>
      <dgm:t>
        <a:bodyPr/>
        <a:lstStyle/>
        <a:p>
          <a:r>
            <a:rPr lang="es-ES_tradnl" dirty="0" smtClean="0"/>
            <a:t>Funciones de la comunicación = Eliminación de ruido y lenguaje</a:t>
          </a:r>
          <a:endParaRPr lang="es-ES_tradnl" dirty="0"/>
        </a:p>
      </dgm:t>
    </dgm:pt>
    <dgm:pt modelId="{6EF05BB6-BFF9-144D-B2AD-10325E8BC500}" type="parTrans" cxnId="{09EA7A54-68E2-B046-8E6B-0C13FB7B05FB}">
      <dgm:prSet/>
      <dgm:spPr/>
      <dgm:t>
        <a:bodyPr/>
        <a:lstStyle/>
        <a:p>
          <a:endParaRPr lang="es-ES_tradnl"/>
        </a:p>
      </dgm:t>
    </dgm:pt>
    <dgm:pt modelId="{66286D27-D621-D34A-B7B4-95B7D3E9887C}" type="sibTrans" cxnId="{09EA7A54-68E2-B046-8E6B-0C13FB7B05FB}">
      <dgm:prSet/>
      <dgm:spPr/>
      <dgm:t>
        <a:bodyPr/>
        <a:lstStyle/>
        <a:p>
          <a:endParaRPr lang="es-ES_tradnl"/>
        </a:p>
      </dgm:t>
    </dgm:pt>
    <dgm:pt modelId="{CE21B848-DEA9-EE4F-A4E3-651B45AE57C6}">
      <dgm:prSet phldrT="[Texto]"/>
      <dgm:spPr/>
      <dgm:t>
        <a:bodyPr/>
        <a:lstStyle/>
        <a:p>
          <a:r>
            <a:rPr lang="es-ES_tradnl" dirty="0" smtClean="0"/>
            <a:t>Plan de desarrollo = Estrategia, pautas y frecuencia de mensajes</a:t>
          </a:r>
          <a:endParaRPr lang="es-ES_tradnl" dirty="0"/>
        </a:p>
      </dgm:t>
    </dgm:pt>
    <dgm:pt modelId="{2DF35E23-195F-7E44-83F9-01DC99850DDB}" type="parTrans" cxnId="{D7D4E285-6ABF-FB46-BAD4-4CF69CEDEC53}">
      <dgm:prSet/>
      <dgm:spPr/>
      <dgm:t>
        <a:bodyPr/>
        <a:lstStyle/>
        <a:p>
          <a:endParaRPr lang="es-ES_tradnl"/>
        </a:p>
      </dgm:t>
    </dgm:pt>
    <dgm:pt modelId="{BB8B8DBA-0DE1-4541-BF8A-16D53F4EEC98}" type="sibTrans" cxnId="{D7D4E285-6ABF-FB46-BAD4-4CF69CEDEC53}">
      <dgm:prSet/>
      <dgm:spPr/>
      <dgm:t>
        <a:bodyPr/>
        <a:lstStyle/>
        <a:p>
          <a:endParaRPr lang="es-ES_tradnl"/>
        </a:p>
      </dgm:t>
    </dgm:pt>
    <dgm:pt modelId="{EBADA63E-6760-564F-AB2D-7D9AB51B0E30}">
      <dgm:prSet phldrT="[Texto]"/>
      <dgm:spPr/>
      <dgm:t>
        <a:bodyPr/>
        <a:lstStyle/>
        <a:p>
          <a:r>
            <a:rPr lang="es-ES_tradnl" dirty="0" smtClean="0"/>
            <a:t>Sistema administrativo = Alta dirección o gerencia</a:t>
          </a:r>
          <a:endParaRPr lang="es-ES_tradnl" dirty="0"/>
        </a:p>
      </dgm:t>
    </dgm:pt>
    <dgm:pt modelId="{E63361BA-0CB8-1C40-9193-94AAC2A69F1F}" type="parTrans" cxnId="{3612707E-B319-5A44-A4B8-C0073497D30F}">
      <dgm:prSet/>
      <dgm:spPr/>
      <dgm:t>
        <a:bodyPr/>
        <a:lstStyle/>
        <a:p>
          <a:endParaRPr lang="es-ES_tradnl"/>
        </a:p>
      </dgm:t>
    </dgm:pt>
    <dgm:pt modelId="{1E5A09FE-83F3-0B42-A4B2-785B99F845BA}" type="sibTrans" cxnId="{3612707E-B319-5A44-A4B8-C0073497D30F}">
      <dgm:prSet/>
      <dgm:spPr/>
      <dgm:t>
        <a:bodyPr/>
        <a:lstStyle/>
        <a:p>
          <a:endParaRPr lang="es-ES_tradnl"/>
        </a:p>
      </dgm:t>
    </dgm:pt>
    <dgm:pt modelId="{BE5C72AE-D8EB-D04C-A033-D6241E0DB01E}" type="pres">
      <dgm:prSet presAssocID="{8E8693BC-10AC-094F-82A7-641C36FB45EF}" presName="CompostProcess" presStyleCnt="0">
        <dgm:presLayoutVars>
          <dgm:dir/>
          <dgm:resizeHandles val="exact"/>
        </dgm:presLayoutVars>
      </dgm:prSet>
      <dgm:spPr/>
    </dgm:pt>
    <dgm:pt modelId="{BEED50F8-4D94-E848-AE3D-07140B5F2F20}" type="pres">
      <dgm:prSet presAssocID="{8E8693BC-10AC-094F-82A7-641C36FB45EF}" presName="arrow" presStyleLbl="bgShp" presStyleIdx="0" presStyleCnt="1"/>
      <dgm:spPr/>
    </dgm:pt>
    <dgm:pt modelId="{3B5328B1-EB60-F347-BF68-7B1B46D43ACE}" type="pres">
      <dgm:prSet presAssocID="{8E8693BC-10AC-094F-82A7-641C36FB45EF}" presName="linearProcess" presStyleCnt="0"/>
      <dgm:spPr/>
    </dgm:pt>
    <dgm:pt modelId="{6AC00399-5044-BE45-BFCC-0DE12AE9277B}" type="pres">
      <dgm:prSet presAssocID="{BD483738-E682-3745-AFA5-171F870DC212}" presName="textNode" presStyleLbl="node1" presStyleIdx="0" presStyleCnt="3" custScaleX="52194" custScaleY="68521">
        <dgm:presLayoutVars>
          <dgm:bulletEnabled val="1"/>
        </dgm:presLayoutVars>
      </dgm:prSet>
      <dgm:spPr/>
      <dgm:t>
        <a:bodyPr/>
        <a:lstStyle/>
        <a:p>
          <a:endParaRPr lang="es-ES_tradnl"/>
        </a:p>
      </dgm:t>
    </dgm:pt>
    <dgm:pt modelId="{287B741F-6401-3A4C-A43E-4D9A442DCD8B}" type="pres">
      <dgm:prSet presAssocID="{66286D27-D621-D34A-B7B4-95B7D3E9887C}" presName="sibTrans" presStyleCnt="0"/>
      <dgm:spPr/>
    </dgm:pt>
    <dgm:pt modelId="{AB028016-79E1-B341-A016-B806ECE9CEC9}" type="pres">
      <dgm:prSet presAssocID="{CE21B848-DEA9-EE4F-A4E3-651B45AE57C6}" presName="textNode" presStyleLbl="node1" presStyleIdx="1" presStyleCnt="3" custScaleX="59848" custScaleY="69696">
        <dgm:presLayoutVars>
          <dgm:bulletEnabled val="1"/>
        </dgm:presLayoutVars>
      </dgm:prSet>
      <dgm:spPr/>
      <dgm:t>
        <a:bodyPr/>
        <a:lstStyle/>
        <a:p>
          <a:endParaRPr lang="es-ES_tradnl"/>
        </a:p>
      </dgm:t>
    </dgm:pt>
    <dgm:pt modelId="{C8558E8B-85FE-C34C-B805-3D953293EB7F}" type="pres">
      <dgm:prSet presAssocID="{BB8B8DBA-0DE1-4541-BF8A-16D53F4EEC98}" presName="sibTrans" presStyleCnt="0"/>
      <dgm:spPr/>
    </dgm:pt>
    <dgm:pt modelId="{F84BBA72-4CBB-CF4D-9B8A-F68ECCB29542}" type="pres">
      <dgm:prSet presAssocID="{EBADA63E-6760-564F-AB2D-7D9AB51B0E30}" presName="textNode" presStyleLbl="node1" presStyleIdx="2" presStyleCnt="3" custScaleX="66641" custScaleY="63823">
        <dgm:presLayoutVars>
          <dgm:bulletEnabled val="1"/>
        </dgm:presLayoutVars>
      </dgm:prSet>
      <dgm:spPr/>
      <dgm:t>
        <a:bodyPr/>
        <a:lstStyle/>
        <a:p>
          <a:endParaRPr lang="es-ES_tradnl"/>
        </a:p>
      </dgm:t>
    </dgm:pt>
  </dgm:ptLst>
  <dgm:cxnLst>
    <dgm:cxn modelId="{F9C816E7-72E7-BB49-9E4C-0BAA530A2FF0}" type="presOf" srcId="{8E8693BC-10AC-094F-82A7-641C36FB45EF}" destId="{BE5C72AE-D8EB-D04C-A033-D6241E0DB01E}" srcOrd="0" destOrd="0" presId="urn:microsoft.com/office/officeart/2005/8/layout/hProcess9"/>
    <dgm:cxn modelId="{43509C95-B244-8E4B-8AEB-46D2710806F9}" type="presOf" srcId="{CE21B848-DEA9-EE4F-A4E3-651B45AE57C6}" destId="{AB028016-79E1-B341-A016-B806ECE9CEC9}" srcOrd="0" destOrd="0" presId="urn:microsoft.com/office/officeart/2005/8/layout/hProcess9"/>
    <dgm:cxn modelId="{D7D4E285-6ABF-FB46-BAD4-4CF69CEDEC53}" srcId="{8E8693BC-10AC-094F-82A7-641C36FB45EF}" destId="{CE21B848-DEA9-EE4F-A4E3-651B45AE57C6}" srcOrd="1" destOrd="0" parTransId="{2DF35E23-195F-7E44-83F9-01DC99850DDB}" sibTransId="{BB8B8DBA-0DE1-4541-BF8A-16D53F4EEC98}"/>
    <dgm:cxn modelId="{8BBC2EE2-7740-7E4B-92E2-B9BF43CC325A}" type="presOf" srcId="{BD483738-E682-3745-AFA5-171F870DC212}" destId="{6AC00399-5044-BE45-BFCC-0DE12AE9277B}" srcOrd="0" destOrd="0" presId="urn:microsoft.com/office/officeart/2005/8/layout/hProcess9"/>
    <dgm:cxn modelId="{09EA7A54-68E2-B046-8E6B-0C13FB7B05FB}" srcId="{8E8693BC-10AC-094F-82A7-641C36FB45EF}" destId="{BD483738-E682-3745-AFA5-171F870DC212}" srcOrd="0" destOrd="0" parTransId="{6EF05BB6-BFF9-144D-B2AD-10325E8BC500}" sibTransId="{66286D27-D621-D34A-B7B4-95B7D3E9887C}"/>
    <dgm:cxn modelId="{3612707E-B319-5A44-A4B8-C0073497D30F}" srcId="{8E8693BC-10AC-094F-82A7-641C36FB45EF}" destId="{EBADA63E-6760-564F-AB2D-7D9AB51B0E30}" srcOrd="2" destOrd="0" parTransId="{E63361BA-0CB8-1C40-9193-94AAC2A69F1F}" sibTransId="{1E5A09FE-83F3-0B42-A4B2-785B99F845BA}"/>
    <dgm:cxn modelId="{A35F3982-8C0F-334D-AFCC-6186ABFD9FC8}" type="presOf" srcId="{EBADA63E-6760-564F-AB2D-7D9AB51B0E30}" destId="{F84BBA72-4CBB-CF4D-9B8A-F68ECCB29542}" srcOrd="0" destOrd="0" presId="urn:microsoft.com/office/officeart/2005/8/layout/hProcess9"/>
    <dgm:cxn modelId="{44580EE4-D34A-8141-9001-CCB58BE894A9}" type="presParOf" srcId="{BE5C72AE-D8EB-D04C-A033-D6241E0DB01E}" destId="{BEED50F8-4D94-E848-AE3D-07140B5F2F20}" srcOrd="0" destOrd="0" presId="urn:microsoft.com/office/officeart/2005/8/layout/hProcess9"/>
    <dgm:cxn modelId="{E558944E-9766-474E-B184-FC91DA0638D8}" type="presParOf" srcId="{BE5C72AE-D8EB-D04C-A033-D6241E0DB01E}" destId="{3B5328B1-EB60-F347-BF68-7B1B46D43ACE}" srcOrd="1" destOrd="0" presId="urn:microsoft.com/office/officeart/2005/8/layout/hProcess9"/>
    <dgm:cxn modelId="{A5FB28E6-F6D3-A84E-8439-014375E07FD6}" type="presParOf" srcId="{3B5328B1-EB60-F347-BF68-7B1B46D43ACE}" destId="{6AC00399-5044-BE45-BFCC-0DE12AE9277B}" srcOrd="0" destOrd="0" presId="urn:microsoft.com/office/officeart/2005/8/layout/hProcess9"/>
    <dgm:cxn modelId="{C105B274-E589-074C-AA9C-C28C966558FF}" type="presParOf" srcId="{3B5328B1-EB60-F347-BF68-7B1B46D43ACE}" destId="{287B741F-6401-3A4C-A43E-4D9A442DCD8B}" srcOrd="1" destOrd="0" presId="urn:microsoft.com/office/officeart/2005/8/layout/hProcess9"/>
    <dgm:cxn modelId="{FDC7990E-34A2-BD4A-9E73-2D47DB2F08FD}" type="presParOf" srcId="{3B5328B1-EB60-F347-BF68-7B1B46D43ACE}" destId="{AB028016-79E1-B341-A016-B806ECE9CEC9}" srcOrd="2" destOrd="0" presId="urn:microsoft.com/office/officeart/2005/8/layout/hProcess9"/>
    <dgm:cxn modelId="{ED639A4A-F3BF-0846-B907-45344CEDECA7}" type="presParOf" srcId="{3B5328B1-EB60-F347-BF68-7B1B46D43ACE}" destId="{C8558E8B-85FE-C34C-B805-3D953293EB7F}" srcOrd="3" destOrd="0" presId="urn:microsoft.com/office/officeart/2005/8/layout/hProcess9"/>
    <dgm:cxn modelId="{C6C8BDE1-E9F1-A144-9DAA-3966013D8E43}" type="presParOf" srcId="{3B5328B1-EB60-F347-BF68-7B1B46D43ACE}" destId="{F84BBA72-4CBB-CF4D-9B8A-F68ECCB2954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53658C-D685-40DE-A147-15055D838F3D}" type="doc">
      <dgm:prSet loTypeId="urn:microsoft.com/office/officeart/2005/8/layout/chevron2" loCatId="process" qsTypeId="urn:microsoft.com/office/officeart/2005/8/quickstyle/simple1" qsCatId="simple" csTypeId="urn:microsoft.com/office/officeart/2005/8/colors/colorful4" csCatId="colorful"/>
      <dgm:spPr/>
      <dgm:t>
        <a:bodyPr/>
        <a:lstStyle/>
        <a:p>
          <a:endParaRPr lang="es-MX"/>
        </a:p>
      </dgm:t>
    </dgm:pt>
    <dgm:pt modelId="{1BDAF336-0D2A-4A5E-85E3-53ED4BEA0C28}">
      <dgm:prSet/>
      <dgm:spPr/>
      <dgm:t>
        <a:bodyPr/>
        <a:lstStyle/>
        <a:p>
          <a:pPr rtl="0"/>
          <a:endParaRPr lang="es-MX"/>
        </a:p>
      </dgm:t>
    </dgm:pt>
    <dgm:pt modelId="{4373536F-D774-4066-84C7-59B2A6B62EC7}" type="parTrans" cxnId="{8F798CF3-599D-4CD9-BC09-10084387C9B8}">
      <dgm:prSet/>
      <dgm:spPr/>
      <dgm:t>
        <a:bodyPr/>
        <a:lstStyle/>
        <a:p>
          <a:endParaRPr lang="es-MX"/>
        </a:p>
      </dgm:t>
    </dgm:pt>
    <dgm:pt modelId="{47085BF5-AFA8-4FD7-A473-967F3CAAC644}" type="sibTrans" cxnId="{8F798CF3-599D-4CD9-BC09-10084387C9B8}">
      <dgm:prSet/>
      <dgm:spPr/>
      <dgm:t>
        <a:bodyPr/>
        <a:lstStyle/>
        <a:p>
          <a:endParaRPr lang="es-MX"/>
        </a:p>
      </dgm:t>
    </dgm:pt>
    <dgm:pt modelId="{E95C4B44-48F8-4985-9161-8BC04190CF02}">
      <dgm:prSet/>
      <dgm:spPr/>
      <dgm:t>
        <a:bodyPr/>
        <a:lstStyle/>
        <a:p>
          <a:pPr rtl="0"/>
          <a:r>
            <a:rPr lang="es-MX" smtClean="0"/>
            <a:t>Lo que caracteriza a esta subestructura es que funciona como si se tratase de una estructura global, pero aplicada solamente al orden interno de las comunicaciones de la empresa.</a:t>
          </a:r>
          <a:r>
            <a:rPr lang="es-ES_tradnl" smtClean="0"/>
            <a:t> </a:t>
          </a:r>
          <a:endParaRPr lang="es-MX"/>
        </a:p>
      </dgm:t>
    </dgm:pt>
    <dgm:pt modelId="{976724F8-528C-4436-A16A-F94CFECDF4F4}" type="parTrans" cxnId="{91FF5722-E80E-4D35-86E6-087F87CEDB49}">
      <dgm:prSet/>
      <dgm:spPr/>
      <dgm:t>
        <a:bodyPr/>
        <a:lstStyle/>
        <a:p>
          <a:endParaRPr lang="es-MX"/>
        </a:p>
      </dgm:t>
    </dgm:pt>
    <dgm:pt modelId="{E9A67157-54BE-4F9F-B924-841AE44CEDE1}" type="sibTrans" cxnId="{91FF5722-E80E-4D35-86E6-087F87CEDB49}">
      <dgm:prSet/>
      <dgm:spPr/>
      <dgm:t>
        <a:bodyPr/>
        <a:lstStyle/>
        <a:p>
          <a:endParaRPr lang="es-MX"/>
        </a:p>
      </dgm:t>
    </dgm:pt>
    <dgm:pt modelId="{352DEA8A-35D9-4B44-A266-D8875C38D73F}">
      <dgm:prSet/>
      <dgm:spPr/>
      <dgm:t>
        <a:bodyPr/>
        <a:lstStyle/>
        <a:p>
          <a:pPr rtl="0"/>
          <a:r>
            <a:rPr lang="es-ES_tradnl" smtClean="0"/>
            <a:t>La comunicación externa concierne a todas las relaciones de la empresa con sus públicos, y estas pueden ser comprendidas en tres dimensiones:</a:t>
          </a:r>
          <a:endParaRPr lang="es-MX"/>
        </a:p>
      </dgm:t>
    </dgm:pt>
    <dgm:pt modelId="{98DC4610-0042-4124-980E-2156690BF585}" type="parTrans" cxnId="{F6E36CEF-E962-4B68-8437-22D53AF6D091}">
      <dgm:prSet/>
      <dgm:spPr/>
      <dgm:t>
        <a:bodyPr/>
        <a:lstStyle/>
        <a:p>
          <a:endParaRPr lang="es-MX"/>
        </a:p>
      </dgm:t>
    </dgm:pt>
    <dgm:pt modelId="{85A41897-7DF1-48B6-AECB-8F788DD22945}" type="sibTrans" cxnId="{F6E36CEF-E962-4B68-8437-22D53AF6D091}">
      <dgm:prSet/>
      <dgm:spPr/>
      <dgm:t>
        <a:bodyPr/>
        <a:lstStyle/>
        <a:p>
          <a:endParaRPr lang="es-MX"/>
        </a:p>
      </dgm:t>
    </dgm:pt>
    <dgm:pt modelId="{D348B82B-6398-47CD-87F9-52CD95AE065D}">
      <dgm:prSet/>
      <dgm:spPr/>
      <dgm:t>
        <a:bodyPr/>
        <a:lstStyle/>
        <a:p>
          <a:pPr rtl="0"/>
          <a:r>
            <a:rPr lang="es-ES_tradnl" smtClean="0"/>
            <a:t>La publicidad</a:t>
          </a:r>
          <a:endParaRPr lang="es-MX"/>
        </a:p>
      </dgm:t>
    </dgm:pt>
    <dgm:pt modelId="{AB1BCB21-4F12-4144-A49F-3952AAC288D6}" type="parTrans" cxnId="{2B6B00A6-4DD9-4ED6-A06D-EDDD18F210D0}">
      <dgm:prSet/>
      <dgm:spPr/>
      <dgm:t>
        <a:bodyPr/>
        <a:lstStyle/>
        <a:p>
          <a:endParaRPr lang="es-MX"/>
        </a:p>
      </dgm:t>
    </dgm:pt>
    <dgm:pt modelId="{5A3C4236-88EC-495A-9E96-382D1ECB0E00}" type="sibTrans" cxnId="{2B6B00A6-4DD9-4ED6-A06D-EDDD18F210D0}">
      <dgm:prSet/>
      <dgm:spPr/>
      <dgm:t>
        <a:bodyPr/>
        <a:lstStyle/>
        <a:p>
          <a:endParaRPr lang="es-MX"/>
        </a:p>
      </dgm:t>
    </dgm:pt>
    <dgm:pt modelId="{ADD0D845-58BB-489F-A9ED-BA33C0553154}">
      <dgm:prSet/>
      <dgm:spPr/>
      <dgm:t>
        <a:bodyPr/>
        <a:lstStyle/>
        <a:p>
          <a:pPr rtl="0"/>
          <a:r>
            <a:rPr lang="es-ES_tradnl" smtClean="0"/>
            <a:t>Relaciones púbicas</a:t>
          </a:r>
          <a:endParaRPr lang="es-MX"/>
        </a:p>
      </dgm:t>
    </dgm:pt>
    <dgm:pt modelId="{DDFB409C-A783-4DD0-BB00-CB90859FB9D4}" type="parTrans" cxnId="{96B904A5-7936-4B72-B5FB-5AADE68865BD}">
      <dgm:prSet/>
      <dgm:spPr/>
      <dgm:t>
        <a:bodyPr/>
        <a:lstStyle/>
        <a:p>
          <a:endParaRPr lang="es-MX"/>
        </a:p>
      </dgm:t>
    </dgm:pt>
    <dgm:pt modelId="{AB2C04A3-0093-476C-BC1B-B8504FC9EA95}" type="sibTrans" cxnId="{96B904A5-7936-4B72-B5FB-5AADE68865BD}">
      <dgm:prSet/>
      <dgm:spPr/>
      <dgm:t>
        <a:bodyPr/>
        <a:lstStyle/>
        <a:p>
          <a:endParaRPr lang="es-MX"/>
        </a:p>
      </dgm:t>
    </dgm:pt>
    <dgm:pt modelId="{CBDC7862-E670-419C-9B24-88A47194F151}">
      <dgm:prSet/>
      <dgm:spPr/>
      <dgm:t>
        <a:bodyPr/>
        <a:lstStyle/>
        <a:p>
          <a:pPr rtl="0"/>
          <a:r>
            <a:rPr lang="es-ES_tradnl" smtClean="0"/>
            <a:t>Información comercial</a:t>
          </a:r>
          <a:endParaRPr lang="es-MX"/>
        </a:p>
      </dgm:t>
    </dgm:pt>
    <dgm:pt modelId="{91D21601-5380-46B9-8CFF-E19161A4CCBF}" type="parTrans" cxnId="{5B8EDD0D-9537-4309-83A9-790F6B1D3F38}">
      <dgm:prSet/>
      <dgm:spPr/>
      <dgm:t>
        <a:bodyPr/>
        <a:lstStyle/>
        <a:p>
          <a:endParaRPr lang="es-MX"/>
        </a:p>
      </dgm:t>
    </dgm:pt>
    <dgm:pt modelId="{2FA04A4C-C6C4-4F0F-B0B8-EFEE947F0BC1}" type="sibTrans" cxnId="{5B8EDD0D-9537-4309-83A9-790F6B1D3F38}">
      <dgm:prSet/>
      <dgm:spPr/>
      <dgm:t>
        <a:bodyPr/>
        <a:lstStyle/>
        <a:p>
          <a:endParaRPr lang="es-MX"/>
        </a:p>
      </dgm:t>
    </dgm:pt>
    <dgm:pt modelId="{A348CC9C-0C71-4642-9D71-785E7934A06C}" type="pres">
      <dgm:prSet presAssocID="{7A53658C-D685-40DE-A147-15055D838F3D}" presName="linearFlow" presStyleCnt="0">
        <dgm:presLayoutVars>
          <dgm:dir/>
          <dgm:animLvl val="lvl"/>
          <dgm:resizeHandles val="exact"/>
        </dgm:presLayoutVars>
      </dgm:prSet>
      <dgm:spPr/>
      <dgm:t>
        <a:bodyPr/>
        <a:lstStyle/>
        <a:p>
          <a:endParaRPr lang="es-MX"/>
        </a:p>
      </dgm:t>
    </dgm:pt>
    <dgm:pt modelId="{D8847DD7-220C-42A9-A365-6AB64852D1F6}" type="pres">
      <dgm:prSet presAssocID="{1BDAF336-0D2A-4A5E-85E3-53ED4BEA0C28}" presName="composite" presStyleCnt="0"/>
      <dgm:spPr/>
    </dgm:pt>
    <dgm:pt modelId="{4E62EA51-22D1-4A30-9BAD-4A03FE5AF640}" type="pres">
      <dgm:prSet presAssocID="{1BDAF336-0D2A-4A5E-85E3-53ED4BEA0C28}" presName="parentText" presStyleLbl="alignNode1" presStyleIdx="0" presStyleCnt="1">
        <dgm:presLayoutVars>
          <dgm:chMax val="1"/>
          <dgm:bulletEnabled val="1"/>
        </dgm:presLayoutVars>
      </dgm:prSet>
      <dgm:spPr/>
      <dgm:t>
        <a:bodyPr/>
        <a:lstStyle/>
        <a:p>
          <a:endParaRPr lang="es-MX"/>
        </a:p>
      </dgm:t>
    </dgm:pt>
    <dgm:pt modelId="{3414E5EF-7720-4200-AC37-D653CC588525}" type="pres">
      <dgm:prSet presAssocID="{1BDAF336-0D2A-4A5E-85E3-53ED4BEA0C28}" presName="descendantText" presStyleLbl="alignAcc1" presStyleIdx="0" presStyleCnt="1">
        <dgm:presLayoutVars>
          <dgm:bulletEnabled val="1"/>
        </dgm:presLayoutVars>
      </dgm:prSet>
      <dgm:spPr/>
      <dgm:t>
        <a:bodyPr/>
        <a:lstStyle/>
        <a:p>
          <a:endParaRPr lang="es-MX"/>
        </a:p>
      </dgm:t>
    </dgm:pt>
  </dgm:ptLst>
  <dgm:cxnLst>
    <dgm:cxn modelId="{91FF5722-E80E-4D35-86E6-087F87CEDB49}" srcId="{1BDAF336-0D2A-4A5E-85E3-53ED4BEA0C28}" destId="{E95C4B44-48F8-4985-9161-8BC04190CF02}" srcOrd="0" destOrd="0" parTransId="{976724F8-528C-4436-A16A-F94CFECDF4F4}" sibTransId="{E9A67157-54BE-4F9F-B924-841AE44CEDE1}"/>
    <dgm:cxn modelId="{CD18AF77-933A-4EC9-B3A0-D9012C2A0FF2}" type="presOf" srcId="{352DEA8A-35D9-4B44-A266-D8875C38D73F}" destId="{3414E5EF-7720-4200-AC37-D653CC588525}" srcOrd="0" destOrd="1" presId="urn:microsoft.com/office/officeart/2005/8/layout/chevron2"/>
    <dgm:cxn modelId="{4989ECD4-1F17-4F32-B003-F44DC2D8F70B}" type="presOf" srcId="{CBDC7862-E670-419C-9B24-88A47194F151}" destId="{3414E5EF-7720-4200-AC37-D653CC588525}" srcOrd="0" destOrd="4" presId="urn:microsoft.com/office/officeart/2005/8/layout/chevron2"/>
    <dgm:cxn modelId="{8D175360-7F25-443D-A407-66817EA04DF7}" type="presOf" srcId="{E95C4B44-48F8-4985-9161-8BC04190CF02}" destId="{3414E5EF-7720-4200-AC37-D653CC588525}" srcOrd="0" destOrd="0" presId="urn:microsoft.com/office/officeart/2005/8/layout/chevron2"/>
    <dgm:cxn modelId="{8F798CF3-599D-4CD9-BC09-10084387C9B8}" srcId="{7A53658C-D685-40DE-A147-15055D838F3D}" destId="{1BDAF336-0D2A-4A5E-85E3-53ED4BEA0C28}" srcOrd="0" destOrd="0" parTransId="{4373536F-D774-4066-84C7-59B2A6B62EC7}" sibTransId="{47085BF5-AFA8-4FD7-A473-967F3CAAC644}"/>
    <dgm:cxn modelId="{9E48F0DC-B7D5-4A60-BE8C-38D2947EEAE2}" type="presOf" srcId="{7A53658C-D685-40DE-A147-15055D838F3D}" destId="{A348CC9C-0C71-4642-9D71-785E7934A06C}" srcOrd="0" destOrd="0" presId="urn:microsoft.com/office/officeart/2005/8/layout/chevron2"/>
    <dgm:cxn modelId="{EE398744-2879-4433-86A9-BADDFBE1CD16}" type="presOf" srcId="{D348B82B-6398-47CD-87F9-52CD95AE065D}" destId="{3414E5EF-7720-4200-AC37-D653CC588525}" srcOrd="0" destOrd="2" presId="urn:microsoft.com/office/officeart/2005/8/layout/chevron2"/>
    <dgm:cxn modelId="{5B8EDD0D-9537-4309-83A9-790F6B1D3F38}" srcId="{352DEA8A-35D9-4B44-A266-D8875C38D73F}" destId="{CBDC7862-E670-419C-9B24-88A47194F151}" srcOrd="2" destOrd="0" parTransId="{91D21601-5380-46B9-8CFF-E19161A4CCBF}" sibTransId="{2FA04A4C-C6C4-4F0F-B0B8-EFEE947F0BC1}"/>
    <dgm:cxn modelId="{77B81F98-2DD1-411A-A2B6-DEE6672360CB}" type="presOf" srcId="{ADD0D845-58BB-489F-A9ED-BA33C0553154}" destId="{3414E5EF-7720-4200-AC37-D653CC588525}" srcOrd="0" destOrd="3" presId="urn:microsoft.com/office/officeart/2005/8/layout/chevron2"/>
    <dgm:cxn modelId="{2B6B00A6-4DD9-4ED6-A06D-EDDD18F210D0}" srcId="{352DEA8A-35D9-4B44-A266-D8875C38D73F}" destId="{D348B82B-6398-47CD-87F9-52CD95AE065D}" srcOrd="0" destOrd="0" parTransId="{AB1BCB21-4F12-4144-A49F-3952AAC288D6}" sibTransId="{5A3C4236-88EC-495A-9E96-382D1ECB0E00}"/>
    <dgm:cxn modelId="{72114A79-7176-4A53-9F29-23F86E7FF0F4}" type="presOf" srcId="{1BDAF336-0D2A-4A5E-85E3-53ED4BEA0C28}" destId="{4E62EA51-22D1-4A30-9BAD-4A03FE5AF640}" srcOrd="0" destOrd="0" presId="urn:microsoft.com/office/officeart/2005/8/layout/chevron2"/>
    <dgm:cxn modelId="{96B904A5-7936-4B72-B5FB-5AADE68865BD}" srcId="{352DEA8A-35D9-4B44-A266-D8875C38D73F}" destId="{ADD0D845-58BB-489F-A9ED-BA33C0553154}" srcOrd="1" destOrd="0" parTransId="{DDFB409C-A783-4DD0-BB00-CB90859FB9D4}" sibTransId="{AB2C04A3-0093-476C-BC1B-B8504FC9EA95}"/>
    <dgm:cxn modelId="{F6E36CEF-E962-4B68-8437-22D53AF6D091}" srcId="{1BDAF336-0D2A-4A5E-85E3-53ED4BEA0C28}" destId="{352DEA8A-35D9-4B44-A266-D8875C38D73F}" srcOrd="1" destOrd="0" parTransId="{98DC4610-0042-4124-980E-2156690BF585}" sibTransId="{85A41897-7DF1-48B6-AECB-8F788DD22945}"/>
    <dgm:cxn modelId="{15298D4C-5782-4DA7-AB88-17D041497588}" type="presParOf" srcId="{A348CC9C-0C71-4642-9D71-785E7934A06C}" destId="{D8847DD7-220C-42A9-A365-6AB64852D1F6}" srcOrd="0" destOrd="0" presId="urn:microsoft.com/office/officeart/2005/8/layout/chevron2"/>
    <dgm:cxn modelId="{BEC3144D-3317-4C21-8B5E-976B3E93DFD0}" type="presParOf" srcId="{D8847DD7-220C-42A9-A365-6AB64852D1F6}" destId="{4E62EA51-22D1-4A30-9BAD-4A03FE5AF640}" srcOrd="0" destOrd="0" presId="urn:microsoft.com/office/officeart/2005/8/layout/chevron2"/>
    <dgm:cxn modelId="{A48D63DD-203E-46C3-86D9-CA013803B117}" type="presParOf" srcId="{D8847DD7-220C-42A9-A365-6AB64852D1F6}" destId="{3414E5EF-7720-4200-AC37-D653CC58852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79BD5A-86D3-49F1-AB2A-E9CA57C709A7}" type="doc">
      <dgm:prSet loTypeId="urn:microsoft.com/office/officeart/2005/8/layout/pyramid2" loCatId="pyramid" qsTypeId="urn:microsoft.com/office/officeart/2005/8/quickstyle/simple1" qsCatId="simple" csTypeId="urn:microsoft.com/office/officeart/2005/8/colors/colorful4" csCatId="colorful"/>
      <dgm:spPr/>
      <dgm:t>
        <a:bodyPr/>
        <a:lstStyle/>
        <a:p>
          <a:endParaRPr lang="es-MX"/>
        </a:p>
      </dgm:t>
    </dgm:pt>
    <dgm:pt modelId="{DD39BAFC-3452-4D36-9350-D4F8CDCC1175}">
      <dgm:prSet/>
      <dgm:spPr/>
      <dgm:t>
        <a:bodyPr/>
        <a:lstStyle/>
        <a:p>
          <a:pPr rtl="0"/>
          <a:r>
            <a:rPr lang="es-ES_tradnl" smtClean="0"/>
            <a:t>La comunicación externa concierne a todas las relaciones de la empresa con sus públicos, y estas pueden ser comprendidas en tres dimensiones:</a:t>
          </a:r>
          <a:endParaRPr lang="es-MX"/>
        </a:p>
      </dgm:t>
    </dgm:pt>
    <dgm:pt modelId="{B6103A8E-32BB-442D-8D54-5D34FB73E09D}" type="parTrans" cxnId="{858213B2-594A-4DC2-8F9A-DB04E8CF3FDF}">
      <dgm:prSet/>
      <dgm:spPr/>
      <dgm:t>
        <a:bodyPr/>
        <a:lstStyle/>
        <a:p>
          <a:endParaRPr lang="es-MX"/>
        </a:p>
      </dgm:t>
    </dgm:pt>
    <dgm:pt modelId="{C16B3465-98CD-4ACA-9476-B558188086C6}" type="sibTrans" cxnId="{858213B2-594A-4DC2-8F9A-DB04E8CF3FDF}">
      <dgm:prSet/>
      <dgm:spPr/>
      <dgm:t>
        <a:bodyPr/>
        <a:lstStyle/>
        <a:p>
          <a:endParaRPr lang="es-MX"/>
        </a:p>
      </dgm:t>
    </dgm:pt>
    <dgm:pt modelId="{8631B9D1-3834-489B-89AD-5F0D1C078CF1}">
      <dgm:prSet/>
      <dgm:spPr/>
      <dgm:t>
        <a:bodyPr/>
        <a:lstStyle/>
        <a:p>
          <a:pPr rtl="0"/>
          <a:r>
            <a:rPr lang="es-ES_tradnl" smtClean="0"/>
            <a:t>La publicidad</a:t>
          </a:r>
          <a:endParaRPr lang="es-MX"/>
        </a:p>
      </dgm:t>
    </dgm:pt>
    <dgm:pt modelId="{714F00CF-F16B-499F-B2E1-334024CE3B5D}" type="parTrans" cxnId="{3EA7B23E-BA24-4567-AA82-A6985648B240}">
      <dgm:prSet/>
      <dgm:spPr/>
      <dgm:t>
        <a:bodyPr/>
        <a:lstStyle/>
        <a:p>
          <a:endParaRPr lang="es-MX"/>
        </a:p>
      </dgm:t>
    </dgm:pt>
    <dgm:pt modelId="{AF739409-CE3C-4A78-BA09-A920C089F18A}" type="sibTrans" cxnId="{3EA7B23E-BA24-4567-AA82-A6985648B240}">
      <dgm:prSet/>
      <dgm:spPr/>
      <dgm:t>
        <a:bodyPr/>
        <a:lstStyle/>
        <a:p>
          <a:endParaRPr lang="es-MX"/>
        </a:p>
      </dgm:t>
    </dgm:pt>
    <dgm:pt modelId="{1896ABEF-4752-4138-A347-CBEBE6719298}">
      <dgm:prSet/>
      <dgm:spPr/>
      <dgm:t>
        <a:bodyPr/>
        <a:lstStyle/>
        <a:p>
          <a:pPr rtl="0"/>
          <a:r>
            <a:rPr lang="es-ES_tradnl" smtClean="0"/>
            <a:t>Relaciones púbicas</a:t>
          </a:r>
          <a:endParaRPr lang="es-MX"/>
        </a:p>
      </dgm:t>
    </dgm:pt>
    <dgm:pt modelId="{77744504-8183-4AAA-BFB2-FBEE969913A9}" type="parTrans" cxnId="{0CD9313D-8E56-407A-B65B-B6D487F9528E}">
      <dgm:prSet/>
      <dgm:spPr/>
      <dgm:t>
        <a:bodyPr/>
        <a:lstStyle/>
        <a:p>
          <a:endParaRPr lang="es-MX"/>
        </a:p>
      </dgm:t>
    </dgm:pt>
    <dgm:pt modelId="{E47A981B-4A93-4782-B95D-F3C4C037D805}" type="sibTrans" cxnId="{0CD9313D-8E56-407A-B65B-B6D487F9528E}">
      <dgm:prSet/>
      <dgm:spPr/>
      <dgm:t>
        <a:bodyPr/>
        <a:lstStyle/>
        <a:p>
          <a:endParaRPr lang="es-MX"/>
        </a:p>
      </dgm:t>
    </dgm:pt>
    <dgm:pt modelId="{5CF1C868-BD34-4E69-B01E-B5668AD15BEA}">
      <dgm:prSet/>
      <dgm:spPr/>
      <dgm:t>
        <a:bodyPr/>
        <a:lstStyle/>
        <a:p>
          <a:pPr rtl="0"/>
          <a:r>
            <a:rPr lang="es-ES_tradnl" smtClean="0"/>
            <a:t>Información comercial</a:t>
          </a:r>
          <a:endParaRPr lang="es-MX"/>
        </a:p>
      </dgm:t>
    </dgm:pt>
    <dgm:pt modelId="{6AEF295F-5CC2-4EE1-924F-F7E7906344FE}" type="parTrans" cxnId="{FEDF46EC-6D5D-44F9-A9BE-01DBC1B93DE7}">
      <dgm:prSet/>
      <dgm:spPr/>
      <dgm:t>
        <a:bodyPr/>
        <a:lstStyle/>
        <a:p>
          <a:endParaRPr lang="es-MX"/>
        </a:p>
      </dgm:t>
    </dgm:pt>
    <dgm:pt modelId="{BDAF2D92-8982-402A-9F99-327CBBB300DA}" type="sibTrans" cxnId="{FEDF46EC-6D5D-44F9-A9BE-01DBC1B93DE7}">
      <dgm:prSet/>
      <dgm:spPr/>
      <dgm:t>
        <a:bodyPr/>
        <a:lstStyle/>
        <a:p>
          <a:endParaRPr lang="es-MX"/>
        </a:p>
      </dgm:t>
    </dgm:pt>
    <dgm:pt modelId="{33DC22F8-B6DB-41B0-A7E7-97AC1CC0A2AC}" type="pres">
      <dgm:prSet presAssocID="{0E79BD5A-86D3-49F1-AB2A-E9CA57C709A7}" presName="compositeShape" presStyleCnt="0">
        <dgm:presLayoutVars>
          <dgm:dir/>
          <dgm:resizeHandles/>
        </dgm:presLayoutVars>
      </dgm:prSet>
      <dgm:spPr/>
      <dgm:t>
        <a:bodyPr/>
        <a:lstStyle/>
        <a:p>
          <a:endParaRPr lang="es-MX"/>
        </a:p>
      </dgm:t>
    </dgm:pt>
    <dgm:pt modelId="{33F1992A-D4A0-460C-82F4-BAB9617BCBBE}" type="pres">
      <dgm:prSet presAssocID="{0E79BD5A-86D3-49F1-AB2A-E9CA57C709A7}" presName="pyramid" presStyleLbl="node1" presStyleIdx="0" presStyleCnt="1"/>
      <dgm:spPr/>
    </dgm:pt>
    <dgm:pt modelId="{491AB7A0-E33B-4446-9E1C-63C4DD62810D}" type="pres">
      <dgm:prSet presAssocID="{0E79BD5A-86D3-49F1-AB2A-E9CA57C709A7}" presName="theList" presStyleCnt="0"/>
      <dgm:spPr/>
    </dgm:pt>
    <dgm:pt modelId="{85698B8F-F303-46B2-BA1F-7F4A0DB26747}" type="pres">
      <dgm:prSet presAssocID="{DD39BAFC-3452-4D36-9350-D4F8CDCC1175}" presName="aNode" presStyleLbl="fgAcc1" presStyleIdx="0" presStyleCnt="1">
        <dgm:presLayoutVars>
          <dgm:bulletEnabled val="1"/>
        </dgm:presLayoutVars>
      </dgm:prSet>
      <dgm:spPr/>
      <dgm:t>
        <a:bodyPr/>
        <a:lstStyle/>
        <a:p>
          <a:endParaRPr lang="es-MX"/>
        </a:p>
      </dgm:t>
    </dgm:pt>
    <dgm:pt modelId="{AF10A02B-4F04-4370-8014-B01245B9318E}" type="pres">
      <dgm:prSet presAssocID="{DD39BAFC-3452-4D36-9350-D4F8CDCC1175}" presName="aSpace" presStyleCnt="0"/>
      <dgm:spPr/>
    </dgm:pt>
  </dgm:ptLst>
  <dgm:cxnLst>
    <dgm:cxn modelId="{0CD9313D-8E56-407A-B65B-B6D487F9528E}" srcId="{DD39BAFC-3452-4D36-9350-D4F8CDCC1175}" destId="{1896ABEF-4752-4138-A347-CBEBE6719298}" srcOrd="1" destOrd="0" parTransId="{77744504-8183-4AAA-BFB2-FBEE969913A9}" sibTransId="{E47A981B-4A93-4782-B95D-F3C4C037D805}"/>
    <dgm:cxn modelId="{3EA7B23E-BA24-4567-AA82-A6985648B240}" srcId="{DD39BAFC-3452-4D36-9350-D4F8CDCC1175}" destId="{8631B9D1-3834-489B-89AD-5F0D1C078CF1}" srcOrd="0" destOrd="0" parTransId="{714F00CF-F16B-499F-B2E1-334024CE3B5D}" sibTransId="{AF739409-CE3C-4A78-BA09-A920C089F18A}"/>
    <dgm:cxn modelId="{B0640FED-B094-4148-B0A5-9063C06E6BAE}" type="presOf" srcId="{0E79BD5A-86D3-49F1-AB2A-E9CA57C709A7}" destId="{33DC22F8-B6DB-41B0-A7E7-97AC1CC0A2AC}" srcOrd="0" destOrd="0" presId="urn:microsoft.com/office/officeart/2005/8/layout/pyramid2"/>
    <dgm:cxn modelId="{0CDD94E5-B045-4091-B3B9-47C7F4902F6B}" type="presOf" srcId="{5CF1C868-BD34-4E69-B01E-B5668AD15BEA}" destId="{85698B8F-F303-46B2-BA1F-7F4A0DB26747}" srcOrd="0" destOrd="3" presId="urn:microsoft.com/office/officeart/2005/8/layout/pyramid2"/>
    <dgm:cxn modelId="{6A8932C2-274D-461F-8154-15246BEFE98B}" type="presOf" srcId="{DD39BAFC-3452-4D36-9350-D4F8CDCC1175}" destId="{85698B8F-F303-46B2-BA1F-7F4A0DB26747}" srcOrd="0" destOrd="0" presId="urn:microsoft.com/office/officeart/2005/8/layout/pyramid2"/>
    <dgm:cxn modelId="{FEDF46EC-6D5D-44F9-A9BE-01DBC1B93DE7}" srcId="{DD39BAFC-3452-4D36-9350-D4F8CDCC1175}" destId="{5CF1C868-BD34-4E69-B01E-B5668AD15BEA}" srcOrd="2" destOrd="0" parTransId="{6AEF295F-5CC2-4EE1-924F-F7E7906344FE}" sibTransId="{BDAF2D92-8982-402A-9F99-327CBBB300DA}"/>
    <dgm:cxn modelId="{48D35ED3-BB22-4D1D-ACB6-7751B7570796}" type="presOf" srcId="{1896ABEF-4752-4138-A347-CBEBE6719298}" destId="{85698B8F-F303-46B2-BA1F-7F4A0DB26747}" srcOrd="0" destOrd="2" presId="urn:microsoft.com/office/officeart/2005/8/layout/pyramid2"/>
    <dgm:cxn modelId="{858213B2-594A-4DC2-8F9A-DB04E8CF3FDF}" srcId="{0E79BD5A-86D3-49F1-AB2A-E9CA57C709A7}" destId="{DD39BAFC-3452-4D36-9350-D4F8CDCC1175}" srcOrd="0" destOrd="0" parTransId="{B6103A8E-32BB-442D-8D54-5D34FB73E09D}" sibTransId="{C16B3465-98CD-4ACA-9476-B558188086C6}"/>
    <dgm:cxn modelId="{6C5E7A0C-E2CD-4C36-BF8A-8B07498B2B58}" type="presOf" srcId="{8631B9D1-3834-489B-89AD-5F0D1C078CF1}" destId="{85698B8F-F303-46B2-BA1F-7F4A0DB26747}" srcOrd="0" destOrd="1" presId="urn:microsoft.com/office/officeart/2005/8/layout/pyramid2"/>
    <dgm:cxn modelId="{046D83A5-0C19-4974-A46E-24F067221CE7}" type="presParOf" srcId="{33DC22F8-B6DB-41B0-A7E7-97AC1CC0A2AC}" destId="{33F1992A-D4A0-460C-82F4-BAB9617BCBBE}" srcOrd="0" destOrd="0" presId="urn:microsoft.com/office/officeart/2005/8/layout/pyramid2"/>
    <dgm:cxn modelId="{F726A2BE-17AD-4AD4-AD1C-E9A324FFE9DB}" type="presParOf" srcId="{33DC22F8-B6DB-41B0-A7E7-97AC1CC0A2AC}" destId="{491AB7A0-E33B-4446-9E1C-63C4DD62810D}" srcOrd="1" destOrd="0" presId="urn:microsoft.com/office/officeart/2005/8/layout/pyramid2"/>
    <dgm:cxn modelId="{74452E49-933B-449C-A5A9-7EBC04BC9042}" type="presParOf" srcId="{491AB7A0-E33B-4446-9E1C-63C4DD62810D}" destId="{85698B8F-F303-46B2-BA1F-7F4A0DB26747}" srcOrd="0" destOrd="0" presId="urn:microsoft.com/office/officeart/2005/8/layout/pyramid2"/>
    <dgm:cxn modelId="{D4C6F696-4FD6-45E1-B881-25D89EF14333}" type="presParOf" srcId="{491AB7A0-E33B-4446-9E1C-63C4DD62810D}" destId="{AF10A02B-4F04-4370-8014-B01245B9318E}"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F1059-CD10-43F7-8E96-FC45A9821329}">
      <dsp:nvSpPr>
        <dsp:cNvPr id="0" name=""/>
        <dsp:cNvSpPr/>
      </dsp:nvSpPr>
      <dsp:spPr>
        <a:xfrm>
          <a:off x="0" y="0"/>
          <a:ext cx="4525963" cy="4525963"/>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EC952-9DA0-404D-9EDD-05D0B9698A34}">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smtClean="0"/>
            <a:t>Ahora se necesitará, además, reunir muestras completas de las comunicaciones más importantes de la compañía. Estas consisten en anuncios comerciales, publicaciones en la prensa, órganos internos de comunicación, formatos de cartas y conferencias preparadas por altos funcionarios. Una auditoria de comunicaciones puede examinar también cómo se refiere la prensa a la compañía.</a:t>
          </a:r>
          <a:r>
            <a:rPr lang="es-ES_tradnl" sz="1200" kern="1200" smtClean="0"/>
            <a:t> </a:t>
          </a:r>
          <a:endParaRPr lang="es-MX" sz="1200" kern="1200"/>
        </a:p>
      </dsp:txBody>
      <dsp:txXfrm>
        <a:off x="2262981" y="0"/>
        <a:ext cx="5966618" cy="961767"/>
      </dsp:txXfrm>
    </dsp:sp>
    <dsp:sp modelId="{9A52DE70-15AC-453B-AA62-9781B15BFC91}">
      <dsp:nvSpPr>
        <dsp:cNvPr id="0" name=""/>
        <dsp:cNvSpPr/>
      </dsp:nvSpPr>
      <dsp:spPr>
        <a:xfrm>
          <a:off x="594032" y="961767"/>
          <a:ext cx="3337897" cy="3337897"/>
        </a:xfrm>
        <a:prstGeom prst="pie">
          <a:avLst>
            <a:gd name="adj1" fmla="val 5400000"/>
            <a:gd name="adj2" fmla="val 1620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676E1-A44C-4CE6-A6B4-76AB27BCB8AA}">
      <dsp:nvSpPr>
        <dsp:cNvPr id="0" name=""/>
        <dsp:cNvSpPr/>
      </dsp:nvSpPr>
      <dsp:spPr>
        <a:xfrm>
          <a:off x="2262981" y="961767"/>
          <a:ext cx="5966618" cy="3337897"/>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smtClean="0"/>
            <a:t>Las comunicaciones dirigidas a una misma audiencia son compatibles: </a:t>
          </a:r>
          <a:endParaRPr lang="es-MX" sz="1200" kern="1200"/>
        </a:p>
      </dsp:txBody>
      <dsp:txXfrm>
        <a:off x="2262981" y="961767"/>
        <a:ext cx="5966618" cy="961767"/>
      </dsp:txXfrm>
    </dsp:sp>
    <dsp:sp modelId="{717B8A45-8A54-41BA-863E-5CA6916DC61A}">
      <dsp:nvSpPr>
        <dsp:cNvPr id="0" name=""/>
        <dsp:cNvSpPr/>
      </dsp:nvSpPr>
      <dsp:spPr>
        <a:xfrm>
          <a:off x="1188065" y="1923534"/>
          <a:ext cx="2149832" cy="2149832"/>
        </a:xfrm>
        <a:prstGeom prst="pie">
          <a:avLst>
            <a:gd name="adj1" fmla="val 5400000"/>
            <a:gd name="adj2" fmla="val 1620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CCC4B-E69D-4688-98ED-F02A75A38944}">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smtClean="0"/>
            <a:t>¿Tiene el informe anual el mismo tono de voz que los comunicados de prensa a la comunidad financiera? </a:t>
          </a:r>
          <a:endParaRPr lang="es-MX" sz="1200" kern="1200"/>
        </a:p>
      </dsp:txBody>
      <dsp:txXfrm>
        <a:off x="2262981" y="1923534"/>
        <a:ext cx="5966618" cy="961767"/>
      </dsp:txXfrm>
    </dsp:sp>
    <dsp:sp modelId="{4F3E0832-458A-40C6-9B1B-A5CE85E36B74}">
      <dsp:nvSpPr>
        <dsp:cNvPr id="0" name=""/>
        <dsp:cNvSpPr/>
      </dsp:nvSpPr>
      <dsp:spPr>
        <a:xfrm>
          <a:off x="1782097" y="2885301"/>
          <a:ext cx="961767" cy="961767"/>
        </a:xfrm>
        <a:prstGeom prst="pie">
          <a:avLst>
            <a:gd name="adj1" fmla="val 54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45384-0644-4B02-9194-8A2912CF9FEF}">
      <dsp:nvSpPr>
        <dsp:cNvPr id="0" name=""/>
        <dsp:cNvSpPr/>
      </dsp:nvSpPr>
      <dsp:spPr>
        <a:xfrm>
          <a:off x="2262981" y="2885301"/>
          <a:ext cx="5966618" cy="961767"/>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kern="1200" smtClean="0"/>
            <a:t>¿La publicidad comercial suena como si viniera de la misma compañía que les está hablando a los mayoristas y corredores en las cartas de negociación?</a:t>
          </a:r>
          <a:r>
            <a:rPr lang="es-ES_tradnl" sz="1200" kern="1200" smtClean="0"/>
            <a:t> </a:t>
          </a:r>
          <a:endParaRPr lang="es-MX" sz="1200" kern="1200"/>
        </a:p>
      </dsp:txBody>
      <dsp:txXfrm>
        <a:off x="2262981" y="2885301"/>
        <a:ext cx="5966618" cy="9617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5E939-BC0C-40DE-B291-8BEEFBAC1C02}">
      <dsp:nvSpPr>
        <dsp:cNvPr id="0" name=""/>
        <dsp:cNvSpPr/>
      </dsp:nvSpPr>
      <dsp:spPr>
        <a:xfrm>
          <a:off x="2120046" y="3339"/>
          <a:ext cx="4357641" cy="174305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s-ES_tradnl" sz="2100" kern="1200" smtClean="0"/>
            <a:t>La publicidad: Se orienta a las cualidades de identidad comercial de la empresa. </a:t>
          </a:r>
          <a:endParaRPr lang="es-MX" sz="2100" kern="1200"/>
        </a:p>
      </dsp:txBody>
      <dsp:txXfrm>
        <a:off x="2991574" y="3339"/>
        <a:ext cx="2614585" cy="1743056"/>
      </dsp:txXfrm>
    </dsp:sp>
    <dsp:sp modelId="{C7E57D6F-43CB-4D71-9129-9D8003F089C8}">
      <dsp:nvSpPr>
        <dsp:cNvPr id="0" name=""/>
        <dsp:cNvSpPr/>
      </dsp:nvSpPr>
      <dsp:spPr>
        <a:xfrm>
          <a:off x="2120046" y="1990424"/>
          <a:ext cx="4357641" cy="1743056"/>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s-ES_tradnl" sz="2100" kern="1200" smtClean="0"/>
            <a:t>Las relaciones públicas se enfocan al público en general.</a:t>
          </a:r>
          <a:endParaRPr lang="es-MX" sz="2100" kern="1200"/>
        </a:p>
      </dsp:txBody>
      <dsp:txXfrm>
        <a:off x="2991574" y="1990424"/>
        <a:ext cx="2614585" cy="1743056"/>
      </dsp:txXfrm>
    </dsp:sp>
    <dsp:sp modelId="{8AC2E2B9-76DF-47AA-A2ED-11780D84533D}">
      <dsp:nvSpPr>
        <dsp:cNvPr id="0" name=""/>
        <dsp:cNvSpPr/>
      </dsp:nvSpPr>
      <dsp:spPr>
        <a:xfrm>
          <a:off x="2120046" y="3977508"/>
          <a:ext cx="4357641" cy="1743056"/>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s-ES_tradnl" sz="2100" kern="1200" smtClean="0"/>
            <a:t>La información comercial, se basa en las relaciones directas de la empresa con sus clientes y proveedores.</a:t>
          </a:r>
          <a:endParaRPr lang="es-MX" sz="2100" kern="1200"/>
        </a:p>
      </dsp:txBody>
      <dsp:txXfrm>
        <a:off x="2991574" y="3977508"/>
        <a:ext cx="2614585" cy="1743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C03CE-B519-42BE-91F6-E56CF92433E4}">
      <dsp:nvSpPr>
        <dsp:cNvPr id="0" name=""/>
        <dsp:cNvSpPr/>
      </dsp:nvSpPr>
      <dsp:spPr>
        <a:xfrm>
          <a:off x="0" y="0"/>
          <a:ext cx="6209414"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lvl="0" algn="l" defTabSz="933450" rtl="0">
            <a:lnSpc>
              <a:spcPct val="90000"/>
            </a:lnSpc>
            <a:spcBef>
              <a:spcPct val="0"/>
            </a:spcBef>
            <a:spcAft>
              <a:spcPct val="35000"/>
            </a:spcAft>
          </a:pPr>
          <a:endParaRPr lang="es-MX" sz="2100" kern="1200"/>
        </a:p>
        <a:p>
          <a:pPr marL="171450" lvl="1" indent="-171450" algn="l" defTabSz="711200" rtl="0">
            <a:lnSpc>
              <a:spcPct val="90000"/>
            </a:lnSpc>
            <a:spcBef>
              <a:spcPct val="0"/>
            </a:spcBef>
            <a:spcAft>
              <a:spcPct val="15000"/>
            </a:spcAft>
            <a:buChar char="••"/>
          </a:pPr>
          <a:r>
            <a:rPr lang="es-MX" sz="1600" kern="1200" smtClean="0"/>
            <a:t>El problema consiste entonces en hallar los diferentes emisores que pueden comunicar dentro de la empresa. Aquí la única precaución es evitar que el consejo busque varios emisores dentro de la empresa y se convierta en una patente de curso para la anarquía de emisión. </a:t>
          </a:r>
          <a:endParaRPr lang="es-MX" sz="1600" kern="1200"/>
        </a:p>
      </dsp:txBody>
      <dsp:txXfrm>
        <a:off x="0" y="1810385"/>
        <a:ext cx="6209414" cy="1810385"/>
      </dsp:txXfrm>
    </dsp:sp>
    <dsp:sp modelId="{0666ADD8-1090-4ED6-AA6D-E1A27B5738C6}">
      <dsp:nvSpPr>
        <dsp:cNvPr id="0" name=""/>
        <dsp:cNvSpPr/>
      </dsp:nvSpPr>
      <dsp:spPr>
        <a:xfrm>
          <a:off x="2351134" y="271557"/>
          <a:ext cx="1507145" cy="1507145"/>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ACBE97-AC1A-4786-9BAF-279749C8A746}">
      <dsp:nvSpPr>
        <dsp:cNvPr id="0" name=""/>
        <dsp:cNvSpPr/>
      </dsp:nvSpPr>
      <dsp:spPr>
        <a:xfrm>
          <a:off x="248376" y="3620770"/>
          <a:ext cx="5712660" cy="678894"/>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5F073-6CE4-4106-8C20-35355A180878}">
      <dsp:nvSpPr>
        <dsp:cNvPr id="0" name=""/>
        <dsp:cNvSpPr/>
      </dsp:nvSpPr>
      <dsp:spPr>
        <a:xfrm>
          <a:off x="0" y="0"/>
          <a:ext cx="6241312"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1">
          <a:noAutofit/>
        </a:bodyPr>
        <a:lstStyle/>
        <a:p>
          <a:pPr lvl="0" algn="l" defTabSz="933450" rtl="0">
            <a:lnSpc>
              <a:spcPct val="90000"/>
            </a:lnSpc>
            <a:spcBef>
              <a:spcPct val="0"/>
            </a:spcBef>
            <a:spcAft>
              <a:spcPct val="35000"/>
            </a:spcAft>
          </a:pPr>
          <a:endParaRPr lang="es-MX" sz="2100" kern="1200"/>
        </a:p>
        <a:p>
          <a:pPr marL="171450" lvl="1" indent="-171450" algn="l" defTabSz="711200" rtl="0">
            <a:lnSpc>
              <a:spcPct val="90000"/>
            </a:lnSpc>
            <a:spcBef>
              <a:spcPct val="0"/>
            </a:spcBef>
            <a:spcAft>
              <a:spcPct val="15000"/>
            </a:spcAft>
            <a:buChar char="••"/>
          </a:pPr>
          <a:r>
            <a:rPr lang="es-MX" sz="1600" kern="1200" smtClean="0"/>
            <a:t>Es el contenido de la identidad de la empresa. El mensaje </a:t>
          </a:r>
          <a:r>
            <a:rPr lang="es-MX" sz="1600" i="1" kern="1200" smtClean="0"/>
            <a:t>es: </a:t>
          </a:r>
          <a:r>
            <a:rPr lang="es-MX" sz="1600" kern="1200" smtClean="0"/>
            <a:t>probablemente el centro de la comunicación.</a:t>
          </a:r>
          <a:r>
            <a:rPr lang="es-MX" sz="1600" i="1" kern="1200" smtClean="0"/>
            <a:t> Y</a:t>
          </a:r>
          <a:r>
            <a:rPr lang="es-MX" sz="1600" kern="1200" smtClean="0"/>
            <a:t>a que articula en torno a sí todo el proceso, de concurrencia de los demás elementos que intervienen: el emisor, el código, la red de transporte y el receptor. </a:t>
          </a:r>
          <a:endParaRPr lang="es-MX" sz="1600" kern="1200"/>
        </a:p>
      </dsp:txBody>
      <dsp:txXfrm>
        <a:off x="0" y="1810385"/>
        <a:ext cx="6241312" cy="1810385"/>
      </dsp:txXfrm>
    </dsp:sp>
    <dsp:sp modelId="{8B6DB732-CF7F-40AE-8CDF-439FC3D4E621}">
      <dsp:nvSpPr>
        <dsp:cNvPr id="0" name=""/>
        <dsp:cNvSpPr/>
      </dsp:nvSpPr>
      <dsp:spPr>
        <a:xfrm>
          <a:off x="2367083" y="259681"/>
          <a:ext cx="1507145" cy="1507145"/>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46A8C-77B9-403A-942D-0F32D0AA7149}">
      <dsp:nvSpPr>
        <dsp:cNvPr id="0" name=""/>
        <dsp:cNvSpPr/>
      </dsp:nvSpPr>
      <dsp:spPr>
        <a:xfrm>
          <a:off x="249652" y="3620770"/>
          <a:ext cx="5742007" cy="678894"/>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9DAC0-A2D9-4EB6-8C1C-4FFFB021160F}">
      <dsp:nvSpPr>
        <dsp:cNvPr id="0" name=""/>
        <dsp:cNvSpPr/>
      </dsp:nvSpPr>
      <dsp:spPr>
        <a:xfrm>
          <a:off x="3458" y="503170"/>
          <a:ext cx="3738724" cy="279087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7C7A3B-8B02-444C-9128-B364A378A9FB}">
      <dsp:nvSpPr>
        <dsp:cNvPr id="0" name=""/>
        <dsp:cNvSpPr/>
      </dsp:nvSpPr>
      <dsp:spPr>
        <a:xfrm>
          <a:off x="3458" y="3294048"/>
          <a:ext cx="3738724" cy="120007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lvl="0" algn="l" defTabSz="488950" rtl="0">
            <a:lnSpc>
              <a:spcPct val="90000"/>
            </a:lnSpc>
            <a:spcBef>
              <a:spcPct val="0"/>
            </a:spcBef>
            <a:spcAft>
              <a:spcPct val="35000"/>
            </a:spcAft>
          </a:pPr>
          <a:r>
            <a:rPr lang="es-MX" sz="1100" kern="1200" smtClean="0"/>
            <a:t>La red interna de transporte de mensajes, puede ser considerada como un sistema de circulación y tráfico de transacciones comunicativas, cualquiera que sea su índole, es decir, ya se trate de comunicaciones personales, de boletines de información, de memorandos internos, etc.</a:t>
          </a:r>
          <a:endParaRPr lang="es-MX" sz="1100" kern="1200"/>
        </a:p>
      </dsp:txBody>
      <dsp:txXfrm>
        <a:off x="3458" y="3294048"/>
        <a:ext cx="2632904" cy="1200077"/>
      </dsp:txXfrm>
    </dsp:sp>
    <dsp:sp modelId="{B0130209-70EB-4790-BCFF-92E88E84CD6C}">
      <dsp:nvSpPr>
        <dsp:cNvPr id="0" name=""/>
        <dsp:cNvSpPr/>
      </dsp:nvSpPr>
      <dsp:spPr>
        <a:xfrm>
          <a:off x="2742125" y="3484670"/>
          <a:ext cx="1308553" cy="1308553"/>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81C812-25C6-439C-9F07-B30B043CF917}">
      <dsp:nvSpPr>
        <dsp:cNvPr id="0" name=""/>
        <dsp:cNvSpPr/>
      </dsp:nvSpPr>
      <dsp:spPr>
        <a:xfrm>
          <a:off x="4374864" y="503170"/>
          <a:ext cx="3738724" cy="279087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E246B34B-79B9-4AB8-AB2A-72AA0CAC88D5}">
      <dsp:nvSpPr>
        <dsp:cNvPr id="0" name=""/>
        <dsp:cNvSpPr/>
      </dsp:nvSpPr>
      <dsp:spPr>
        <a:xfrm>
          <a:off x="4374864" y="3294048"/>
          <a:ext cx="3738724" cy="1200077"/>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lvl="0" algn="l" defTabSz="488950" rtl="0">
            <a:lnSpc>
              <a:spcPct val="90000"/>
            </a:lnSpc>
            <a:spcBef>
              <a:spcPct val="0"/>
            </a:spcBef>
            <a:spcAft>
              <a:spcPct val="35000"/>
            </a:spcAft>
          </a:pPr>
          <a:r>
            <a:rPr lang="es-MX" sz="1100" kern="1200" smtClean="0"/>
            <a:t>La red, está compuesta por emisores de información, mensajes, lugares de contexto y receptores. El papel de la red, consiste en asegurar el transporte sin interferencias en cada una de tales transacciones.  </a:t>
          </a:r>
          <a:endParaRPr lang="es-MX" sz="1100" kern="1200"/>
        </a:p>
      </dsp:txBody>
      <dsp:txXfrm>
        <a:off x="4374864" y="3294048"/>
        <a:ext cx="2632904" cy="1200077"/>
      </dsp:txXfrm>
    </dsp:sp>
    <dsp:sp modelId="{003F534B-D95B-4B47-94A7-DD0F9D2CA061}">
      <dsp:nvSpPr>
        <dsp:cNvPr id="0" name=""/>
        <dsp:cNvSpPr/>
      </dsp:nvSpPr>
      <dsp:spPr>
        <a:xfrm>
          <a:off x="7113531" y="3484670"/>
          <a:ext cx="1308553" cy="1308553"/>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4DEDF-BE90-4510-90C6-AF38089742CA}">
      <dsp:nvSpPr>
        <dsp:cNvPr id="0" name=""/>
        <dsp:cNvSpPr/>
      </dsp:nvSpPr>
      <dsp:spPr>
        <a:xfrm>
          <a:off x="242023" y="12310"/>
          <a:ext cx="4501341" cy="450134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rtl="0">
            <a:lnSpc>
              <a:spcPct val="90000"/>
            </a:lnSpc>
            <a:spcBef>
              <a:spcPct val="0"/>
            </a:spcBef>
            <a:spcAft>
              <a:spcPct val="35000"/>
            </a:spcAft>
          </a:pPr>
          <a:r>
            <a:rPr lang="es-MX" sz="3700" kern="1200" smtClean="0"/>
            <a:t>Los lugares de dominio clásico: </a:t>
          </a:r>
          <a:endParaRPr lang="es-MX" sz="3700" kern="1200"/>
        </a:p>
      </dsp:txBody>
      <dsp:txXfrm>
        <a:off x="870589" y="543115"/>
        <a:ext cx="2595368" cy="3439731"/>
      </dsp:txXfrm>
    </dsp:sp>
    <dsp:sp modelId="{73225B57-0997-4040-ABD7-FFEBC80B7549}">
      <dsp:nvSpPr>
        <dsp:cNvPr id="0" name=""/>
        <dsp:cNvSpPr/>
      </dsp:nvSpPr>
      <dsp:spPr>
        <a:xfrm>
          <a:off x="3486234" y="12310"/>
          <a:ext cx="4501341" cy="4501341"/>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644650" rtl="0">
            <a:lnSpc>
              <a:spcPct val="90000"/>
            </a:lnSpc>
            <a:spcBef>
              <a:spcPct val="0"/>
            </a:spcBef>
            <a:spcAft>
              <a:spcPct val="35000"/>
            </a:spcAft>
          </a:pPr>
          <a:endParaRPr lang="es-MX" sz="3700" kern="1200"/>
        </a:p>
        <a:p>
          <a:pPr marL="285750" lvl="1" indent="-285750" algn="l" defTabSz="1289050" rtl="0">
            <a:lnSpc>
              <a:spcPct val="90000"/>
            </a:lnSpc>
            <a:spcBef>
              <a:spcPct val="0"/>
            </a:spcBef>
            <a:spcAft>
              <a:spcPct val="15000"/>
            </a:spcAft>
            <a:buChar char="••"/>
          </a:pPr>
          <a:r>
            <a:rPr lang="es-MX" sz="2900" kern="1200" smtClean="0"/>
            <a:t>La oficina</a:t>
          </a:r>
          <a:endParaRPr lang="es-MX" sz="2900" kern="1200"/>
        </a:p>
        <a:p>
          <a:pPr marL="285750" lvl="1" indent="-285750" algn="l" defTabSz="1289050" rtl="0">
            <a:lnSpc>
              <a:spcPct val="90000"/>
            </a:lnSpc>
            <a:spcBef>
              <a:spcPct val="0"/>
            </a:spcBef>
            <a:spcAft>
              <a:spcPct val="15000"/>
            </a:spcAft>
            <a:buChar char="••"/>
          </a:pPr>
          <a:r>
            <a:rPr lang="es-MX" sz="2900" kern="1200" smtClean="0"/>
            <a:t>El auditorio</a:t>
          </a:r>
          <a:endParaRPr lang="es-MX" sz="2900" kern="1200"/>
        </a:p>
        <a:p>
          <a:pPr marL="285750" lvl="1" indent="-285750" algn="l" defTabSz="1289050" rtl="0">
            <a:lnSpc>
              <a:spcPct val="90000"/>
            </a:lnSpc>
            <a:spcBef>
              <a:spcPct val="0"/>
            </a:spcBef>
            <a:spcAft>
              <a:spcPct val="15000"/>
            </a:spcAft>
            <a:buChar char="••"/>
          </a:pPr>
          <a:r>
            <a:rPr lang="es-MX" sz="2900" kern="1200" smtClean="0"/>
            <a:t>El teatro (si lo hay)</a:t>
          </a:r>
          <a:endParaRPr lang="es-MX" sz="2900" kern="1200"/>
        </a:p>
        <a:p>
          <a:pPr marL="285750" lvl="1" indent="-285750" algn="l" defTabSz="1289050" rtl="0">
            <a:lnSpc>
              <a:spcPct val="90000"/>
            </a:lnSpc>
            <a:spcBef>
              <a:spcPct val="0"/>
            </a:spcBef>
            <a:spcAft>
              <a:spcPct val="15000"/>
            </a:spcAft>
            <a:buChar char="••"/>
          </a:pPr>
          <a:r>
            <a:rPr lang="es-MX" sz="2900" kern="1200" smtClean="0"/>
            <a:t>La cafetería</a:t>
          </a:r>
          <a:endParaRPr lang="es-MX" sz="2900" kern="1200"/>
        </a:p>
        <a:p>
          <a:pPr marL="285750" lvl="1" indent="-285750" algn="l" defTabSz="1289050" rtl="0">
            <a:lnSpc>
              <a:spcPct val="90000"/>
            </a:lnSpc>
            <a:spcBef>
              <a:spcPct val="0"/>
            </a:spcBef>
            <a:spcAft>
              <a:spcPct val="15000"/>
            </a:spcAft>
            <a:buChar char="••"/>
          </a:pPr>
          <a:r>
            <a:rPr lang="es-MX" sz="2900" kern="1200" smtClean="0"/>
            <a:t>Redes sociales</a:t>
          </a:r>
          <a:endParaRPr lang="es-MX" sz="2900" kern="1200"/>
        </a:p>
      </dsp:txBody>
      <dsp:txXfrm>
        <a:off x="4763642" y="543115"/>
        <a:ext cx="2595368" cy="34397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06C3E-C28E-45FB-934C-73DDA89485D7}">
      <dsp:nvSpPr>
        <dsp:cNvPr id="0" name=""/>
        <dsp:cNvSpPr/>
      </dsp:nvSpPr>
      <dsp:spPr>
        <a:xfrm>
          <a:off x="3856" y="35357"/>
          <a:ext cx="7889377"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1">
          <a:noAutofit/>
        </a:bodyPr>
        <a:lstStyle/>
        <a:p>
          <a:pPr lvl="0" algn="l" defTabSz="1066800" rtl="0">
            <a:lnSpc>
              <a:spcPct val="90000"/>
            </a:lnSpc>
            <a:spcBef>
              <a:spcPct val="0"/>
            </a:spcBef>
            <a:spcAft>
              <a:spcPct val="35000"/>
            </a:spcAft>
          </a:pPr>
          <a:endParaRPr lang="es-MX" sz="2400" kern="1200"/>
        </a:p>
        <a:p>
          <a:pPr marL="171450" lvl="1" indent="-171450" algn="l" defTabSz="844550" rtl="0">
            <a:lnSpc>
              <a:spcPct val="90000"/>
            </a:lnSpc>
            <a:spcBef>
              <a:spcPct val="0"/>
            </a:spcBef>
            <a:spcAft>
              <a:spcPct val="15000"/>
            </a:spcAft>
            <a:buChar char="••"/>
          </a:pPr>
          <a:r>
            <a:rPr lang="es-MX" sz="1900" kern="1200" smtClean="0"/>
            <a:t>Como revisamos, las empresas son generadoras de mensajes, sea que se lo propongan o no. En el modelo de comunicación estratégica</a:t>
          </a:r>
          <a:r>
            <a:rPr lang="es-MX" sz="1900" b="1" kern="1200" smtClean="0"/>
            <a:t>, </a:t>
          </a:r>
          <a:r>
            <a:rPr lang="es-MX" sz="1900" kern="1200" smtClean="0"/>
            <a:t>ya hemos identificado algunos tipos de mensajes que la empresa transmite.</a:t>
          </a:r>
          <a:endParaRPr lang="es-MX" sz="1900" kern="1200"/>
        </a:p>
      </dsp:txBody>
      <dsp:txXfrm>
        <a:off x="3856" y="1845742"/>
        <a:ext cx="7889377" cy="1810385"/>
      </dsp:txXfrm>
    </dsp:sp>
    <dsp:sp modelId="{D0D3702F-C416-4498-BD23-46FC609D6A6E}">
      <dsp:nvSpPr>
        <dsp:cNvPr id="0" name=""/>
        <dsp:cNvSpPr/>
      </dsp:nvSpPr>
      <dsp:spPr>
        <a:xfrm>
          <a:off x="2618504" y="178400"/>
          <a:ext cx="2600700" cy="219169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5F176-2317-4EEA-A307-494011768A65}">
      <dsp:nvSpPr>
        <dsp:cNvPr id="0" name=""/>
        <dsp:cNvSpPr/>
      </dsp:nvSpPr>
      <dsp:spPr>
        <a:xfrm>
          <a:off x="315883" y="3620770"/>
          <a:ext cx="7265322" cy="678894"/>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605FC-8B33-44C7-BC8C-98A5FFCB869E}">
      <dsp:nvSpPr>
        <dsp:cNvPr id="0" name=""/>
        <dsp:cNvSpPr/>
      </dsp:nvSpPr>
      <dsp:spPr>
        <a:xfrm rot="5400000">
          <a:off x="3033935" y="-199290"/>
          <a:ext cx="3518696" cy="3922691"/>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MX" sz="1300" kern="1200" dirty="0" smtClean="0"/>
            <a:t>Denominamos mensajes intencionales a todos aquellos que siguen un proceso de codificación técnicamente asistido, con el propósito de generar un determinado efecto en los públicos. Con estos tipos de mensajes, la empresa posee cierto dominio de la situación comunicacional, porque éstos pasan por procesos de codificación y control más o menos eficaces.</a:t>
          </a:r>
          <a:endParaRPr lang="es-MX" sz="1300" kern="1200" dirty="0"/>
        </a:p>
      </dsp:txBody>
      <dsp:txXfrm rot="-5400000">
        <a:off x="3485720" y="589156"/>
        <a:ext cx="2615127" cy="2345798"/>
      </dsp:txXfrm>
    </dsp:sp>
    <dsp:sp modelId="{168A28F6-2FD0-402C-96D4-3F42F387EC5E}">
      <dsp:nvSpPr>
        <dsp:cNvPr id="0" name=""/>
        <dsp:cNvSpPr/>
      </dsp:nvSpPr>
      <dsp:spPr>
        <a:xfrm>
          <a:off x="5885787" y="1051714"/>
          <a:ext cx="2642467" cy="1420681"/>
        </a:xfrm>
        <a:prstGeom prst="rect">
          <a:avLst/>
        </a:prstGeom>
        <a:noFill/>
        <a:ln>
          <a:noFill/>
        </a:ln>
        <a:effectLst/>
      </dsp:spPr>
      <dsp:style>
        <a:lnRef idx="0">
          <a:scrgbClr r="0" g="0" b="0"/>
        </a:lnRef>
        <a:fillRef idx="0">
          <a:scrgbClr r="0" g="0" b="0"/>
        </a:fillRef>
        <a:effectRef idx="0">
          <a:scrgbClr r="0" g="0" b="0"/>
        </a:effectRef>
        <a:fontRef idx="minor"/>
      </dsp:style>
    </dsp:sp>
    <dsp:sp modelId="{C10CC386-3556-4734-8899-E73ACC5FACC4}">
      <dsp:nvSpPr>
        <dsp:cNvPr id="0" name=""/>
        <dsp:cNvSpPr/>
      </dsp:nvSpPr>
      <dsp:spPr>
        <a:xfrm rot="5400000">
          <a:off x="1384595" y="732061"/>
          <a:ext cx="2367802" cy="2059988"/>
        </a:xfrm>
        <a:prstGeom prst="hexagon">
          <a:avLst>
            <a:gd name="adj" fmla="val 25000"/>
            <a:gd name="vf" fmla="val 11547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1859517" y="947138"/>
        <a:ext cx="1417958" cy="1629837"/>
      </dsp:txXfrm>
    </dsp:sp>
    <dsp:sp modelId="{19E65B2D-8712-4857-911E-079C1BF5BDDA}">
      <dsp:nvSpPr>
        <dsp:cNvPr id="0" name=""/>
        <dsp:cNvSpPr/>
      </dsp:nvSpPr>
      <dsp:spPr>
        <a:xfrm rot="5400000">
          <a:off x="2492726" y="3317298"/>
          <a:ext cx="2367802" cy="2059988"/>
        </a:xfrm>
        <a:prstGeom prst="hexagon">
          <a:avLst>
            <a:gd name="adj" fmla="val 25000"/>
            <a:gd name="vf" fmla="val 11547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endParaRPr lang="es-MX" sz="1300" kern="1200"/>
        </a:p>
      </dsp:txBody>
      <dsp:txXfrm rot="-5400000">
        <a:off x="2967648" y="3532375"/>
        <a:ext cx="1417958" cy="1629837"/>
      </dsp:txXfrm>
    </dsp:sp>
    <dsp:sp modelId="{08B5FC72-D470-42AA-AB14-13A660F0A53B}">
      <dsp:nvSpPr>
        <dsp:cNvPr id="0" name=""/>
        <dsp:cNvSpPr/>
      </dsp:nvSpPr>
      <dsp:spPr>
        <a:xfrm>
          <a:off x="4166" y="3636952"/>
          <a:ext cx="2557226" cy="142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rtl="0">
            <a:lnSpc>
              <a:spcPct val="90000"/>
            </a:lnSpc>
            <a:spcBef>
              <a:spcPct val="0"/>
            </a:spcBef>
            <a:spcAft>
              <a:spcPct val="35000"/>
            </a:spcAft>
          </a:pPr>
          <a:r>
            <a:rPr lang="es-MX" sz="1600" kern="1200" dirty="0" smtClean="0"/>
            <a:t>Ejemplos de este tipo de mensajes lo constituyen:</a:t>
          </a:r>
          <a:endParaRPr lang="es-MX" sz="1600" kern="1200" dirty="0"/>
        </a:p>
        <a:p>
          <a:pPr lvl="0" algn="r" defTabSz="711200" rtl="0">
            <a:lnSpc>
              <a:spcPct val="90000"/>
            </a:lnSpc>
            <a:spcBef>
              <a:spcPct val="0"/>
            </a:spcBef>
            <a:spcAft>
              <a:spcPct val="35000"/>
            </a:spcAft>
          </a:pPr>
          <a:r>
            <a:rPr lang="es-MX" sz="1600" kern="1200" dirty="0" smtClean="0"/>
            <a:t>Avisos publicitarios</a:t>
          </a:r>
          <a:endParaRPr lang="es-MX" sz="1600" kern="1200" dirty="0"/>
        </a:p>
        <a:p>
          <a:pPr lvl="0" algn="r" defTabSz="711200" rtl="0">
            <a:lnSpc>
              <a:spcPct val="90000"/>
            </a:lnSpc>
            <a:spcBef>
              <a:spcPct val="0"/>
            </a:spcBef>
            <a:spcAft>
              <a:spcPct val="35000"/>
            </a:spcAft>
          </a:pPr>
          <a:r>
            <a:rPr lang="es-MX" sz="1600" kern="1200" dirty="0" smtClean="0"/>
            <a:t>Folletos</a:t>
          </a:r>
          <a:endParaRPr lang="es-MX" sz="1600" kern="1200" dirty="0"/>
        </a:p>
        <a:p>
          <a:pPr lvl="0" algn="r" defTabSz="711200" rtl="0">
            <a:lnSpc>
              <a:spcPct val="90000"/>
            </a:lnSpc>
            <a:spcBef>
              <a:spcPct val="0"/>
            </a:spcBef>
            <a:spcAft>
              <a:spcPct val="35000"/>
            </a:spcAft>
          </a:pPr>
          <a:r>
            <a:rPr lang="es-MX" sz="1600" kern="1200" dirty="0" smtClean="0"/>
            <a:t>Carpetas informativas para el periodismo</a:t>
          </a:r>
          <a:endParaRPr lang="es-MX" sz="1600" kern="1200" dirty="0"/>
        </a:p>
        <a:p>
          <a:pPr lvl="0" algn="r" defTabSz="711200" rtl="0">
            <a:lnSpc>
              <a:spcPct val="90000"/>
            </a:lnSpc>
            <a:spcBef>
              <a:spcPct val="0"/>
            </a:spcBef>
            <a:spcAft>
              <a:spcPct val="35000"/>
            </a:spcAft>
          </a:pPr>
          <a:r>
            <a:rPr lang="es-MX" sz="1600" kern="1200" dirty="0" smtClean="0"/>
            <a:t>Documentos corporativos</a:t>
          </a:r>
          <a:r>
            <a:rPr lang="es-ES_tradnl" sz="1600" kern="1200" dirty="0" smtClean="0"/>
            <a:t> </a:t>
          </a:r>
          <a:endParaRPr lang="es-MX" sz="1600" kern="1200" dirty="0"/>
        </a:p>
      </dsp:txBody>
      <dsp:txXfrm>
        <a:off x="4166" y="3636952"/>
        <a:ext cx="2557226" cy="1420681"/>
      </dsp:txXfrm>
    </dsp:sp>
    <dsp:sp modelId="{DAC0B61B-CF1E-490F-9886-58A828DE8EBE}">
      <dsp:nvSpPr>
        <dsp:cNvPr id="0" name=""/>
        <dsp:cNvSpPr/>
      </dsp:nvSpPr>
      <dsp:spPr>
        <a:xfrm rot="5400000">
          <a:off x="4717513" y="3317298"/>
          <a:ext cx="2367802" cy="2059988"/>
        </a:xfrm>
        <a:prstGeom prst="hexagon">
          <a:avLst>
            <a:gd name="adj" fmla="val 2500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5192435" y="3532375"/>
        <a:ext cx="1417958" cy="16298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2C0AC-DDE9-4BED-9C2D-DC9F8D273C0C}">
      <dsp:nvSpPr>
        <dsp:cNvPr id="0" name=""/>
        <dsp:cNvSpPr/>
      </dsp:nvSpPr>
      <dsp:spPr>
        <a:xfrm>
          <a:off x="3182222" y="1376018"/>
          <a:ext cx="1592896" cy="159289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122C46A-4FE4-43A4-BC56-360DAFFC31B4}">
      <dsp:nvSpPr>
        <dsp:cNvPr id="0" name=""/>
        <dsp:cNvSpPr/>
      </dsp:nvSpPr>
      <dsp:spPr>
        <a:xfrm>
          <a:off x="2826209" y="-187027"/>
          <a:ext cx="2196525" cy="18327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dirty="0" smtClean="0"/>
            <a:t>En este caso, la empresa genera un mensaje sin habérselo propuesto. Cuando la corporación se percata  -a tiempo-  de esta desviación, es posible instrumentar las medidas que correspondan.</a:t>
          </a:r>
          <a:endParaRPr lang="es-MX" sz="1400" kern="1200" dirty="0"/>
        </a:p>
      </dsp:txBody>
      <dsp:txXfrm>
        <a:off x="2826209" y="-187027"/>
        <a:ext cx="2196525" cy="1832767"/>
      </dsp:txXfrm>
    </dsp:sp>
    <dsp:sp modelId="{57928F35-0325-41D2-8498-3A79BE465829}">
      <dsp:nvSpPr>
        <dsp:cNvPr id="0" name=""/>
        <dsp:cNvSpPr/>
      </dsp:nvSpPr>
      <dsp:spPr>
        <a:xfrm>
          <a:off x="3699249" y="1674557"/>
          <a:ext cx="1592896" cy="1592896"/>
        </a:xfrm>
        <a:prstGeom prst="ellipse">
          <a:avLst/>
        </a:prstGeom>
        <a:solidFill>
          <a:schemeClr val="accent4">
            <a:alpha val="50000"/>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D179D94-B41A-496D-9F09-90DAB1552DD4}">
      <dsp:nvSpPr>
        <dsp:cNvPr id="0" name=""/>
        <dsp:cNvSpPr/>
      </dsp:nvSpPr>
      <dsp:spPr>
        <a:xfrm>
          <a:off x="4977710" y="1054605"/>
          <a:ext cx="2752071" cy="15188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dirty="0" smtClean="0"/>
            <a:t>Pero en muchos casos, no es que la empresa no se dé por enterada sino que verdaderamente no se entera. Por ello resulta tan importante ejercer una función de testeo permanente.</a:t>
          </a:r>
          <a:endParaRPr lang="es-MX" sz="1400" kern="1200" dirty="0"/>
        </a:p>
      </dsp:txBody>
      <dsp:txXfrm>
        <a:off x="4977710" y="1054605"/>
        <a:ext cx="2752071" cy="1518816"/>
      </dsp:txXfrm>
    </dsp:sp>
    <dsp:sp modelId="{83F29D7F-0735-423A-8984-46E46A7E2A55}">
      <dsp:nvSpPr>
        <dsp:cNvPr id="0" name=""/>
        <dsp:cNvSpPr/>
      </dsp:nvSpPr>
      <dsp:spPr>
        <a:xfrm>
          <a:off x="3699249" y="2271635"/>
          <a:ext cx="1592896" cy="1592896"/>
        </a:xfrm>
        <a:prstGeom prst="ellipse">
          <a:avLst/>
        </a:prstGeom>
        <a:solidFill>
          <a:schemeClr val="accent4">
            <a:alpha val="50000"/>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8DE2E45-9613-473C-919C-F44CAE7F2520}">
      <dsp:nvSpPr>
        <dsp:cNvPr id="0" name=""/>
        <dsp:cNvSpPr/>
      </dsp:nvSpPr>
      <dsp:spPr>
        <a:xfrm>
          <a:off x="5410286" y="2991641"/>
          <a:ext cx="1886918" cy="13274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smtClean="0"/>
            <a:t>Se filtra una información reservada, y el periodismo se hace eco, poniéndola en conocimiento del público.</a:t>
          </a:r>
          <a:endParaRPr lang="es-MX" sz="1400" kern="1200"/>
        </a:p>
      </dsp:txBody>
      <dsp:txXfrm>
        <a:off x="5410286" y="2991641"/>
        <a:ext cx="1886918" cy="1327413"/>
      </dsp:txXfrm>
    </dsp:sp>
    <dsp:sp modelId="{18FB3BB4-EC24-420E-BE3D-2EA9E4E07033}">
      <dsp:nvSpPr>
        <dsp:cNvPr id="0" name=""/>
        <dsp:cNvSpPr/>
      </dsp:nvSpPr>
      <dsp:spPr>
        <a:xfrm>
          <a:off x="3182222" y="2570691"/>
          <a:ext cx="1592896" cy="1592896"/>
        </a:xfrm>
        <a:prstGeom prst="ellipse">
          <a:avLst/>
        </a:prstGeom>
        <a:solidFill>
          <a:schemeClr val="accent4">
            <a:alpha val="50000"/>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E8E4FD8-ABDF-491C-84CF-EF64CE9B7491}">
      <dsp:nvSpPr>
        <dsp:cNvPr id="0" name=""/>
        <dsp:cNvSpPr/>
      </dsp:nvSpPr>
      <dsp:spPr>
        <a:xfrm>
          <a:off x="2983109" y="4267405"/>
          <a:ext cx="1991120" cy="10846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smtClean="0"/>
            <a:t>Distorsión por parte del público de alguna información que se difunde.</a:t>
          </a:r>
          <a:endParaRPr lang="es-MX" sz="1400" kern="1200"/>
        </a:p>
      </dsp:txBody>
      <dsp:txXfrm>
        <a:off x="2983109" y="4267405"/>
        <a:ext cx="1991120" cy="1084657"/>
      </dsp:txXfrm>
    </dsp:sp>
    <dsp:sp modelId="{6952C2D8-1CBD-40C4-B188-789A80591634}">
      <dsp:nvSpPr>
        <dsp:cNvPr id="0" name=""/>
        <dsp:cNvSpPr/>
      </dsp:nvSpPr>
      <dsp:spPr>
        <a:xfrm>
          <a:off x="2665194" y="2271635"/>
          <a:ext cx="1592896" cy="1592896"/>
        </a:xfrm>
        <a:prstGeom prst="ellipse">
          <a:avLst/>
        </a:prstGeom>
        <a:solidFill>
          <a:schemeClr val="accent4">
            <a:alpha val="50000"/>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3AAE756-ED99-4C07-AA99-830DB64A0958}">
      <dsp:nvSpPr>
        <dsp:cNvPr id="0" name=""/>
        <dsp:cNvSpPr/>
      </dsp:nvSpPr>
      <dsp:spPr>
        <a:xfrm>
          <a:off x="660135" y="2991641"/>
          <a:ext cx="1886918" cy="13274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dirty="0" smtClean="0"/>
            <a:t>Cuando los consumidores descubren una falla involuntaria de origen del producto.</a:t>
          </a:r>
          <a:endParaRPr lang="es-MX" sz="1400" kern="1200" dirty="0"/>
        </a:p>
      </dsp:txBody>
      <dsp:txXfrm>
        <a:off x="660135" y="2991641"/>
        <a:ext cx="1886918" cy="1327413"/>
      </dsp:txXfrm>
    </dsp:sp>
    <dsp:sp modelId="{8A0F7E16-B746-4F6A-8C13-3FB9B1BA08E0}">
      <dsp:nvSpPr>
        <dsp:cNvPr id="0" name=""/>
        <dsp:cNvSpPr/>
      </dsp:nvSpPr>
      <dsp:spPr>
        <a:xfrm>
          <a:off x="2665194" y="1674557"/>
          <a:ext cx="1592896" cy="1592896"/>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8B2AFD0-68A3-4386-932D-5BA6622EE008}">
      <dsp:nvSpPr>
        <dsp:cNvPr id="0" name=""/>
        <dsp:cNvSpPr/>
      </dsp:nvSpPr>
      <dsp:spPr>
        <a:xfrm>
          <a:off x="660135" y="1220034"/>
          <a:ext cx="1886918" cy="13274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dirty="0" smtClean="0"/>
            <a:t>Cuando surgen acusaciones públicas por alguna acción de la empresa.</a:t>
          </a:r>
          <a:endParaRPr lang="es-MX" sz="1400" kern="1200" dirty="0"/>
        </a:p>
      </dsp:txBody>
      <dsp:txXfrm>
        <a:off x="660135" y="1220034"/>
        <a:ext cx="1886918" cy="132741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3D1A4-DDBF-4059-B585-6941D3AF9E6A}">
      <dsp:nvSpPr>
        <dsp:cNvPr id="0" name=""/>
        <dsp:cNvSpPr/>
      </dsp:nvSpPr>
      <dsp:spPr>
        <a:xfrm>
          <a:off x="0" y="82960"/>
          <a:ext cx="5343041" cy="5344230"/>
        </a:xfrm>
        <a:prstGeom prst="circularArrow">
          <a:avLst>
            <a:gd name="adj1" fmla="val 10980"/>
            <a:gd name="adj2" fmla="val 1142322"/>
            <a:gd name="adj3" fmla="val 9000000"/>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54606-9965-4C59-9CE5-750DEFE5B47B}">
      <dsp:nvSpPr>
        <dsp:cNvPr id="0" name=""/>
        <dsp:cNvSpPr/>
      </dsp:nvSpPr>
      <dsp:spPr>
        <a:xfrm>
          <a:off x="5343896" y="1676075"/>
          <a:ext cx="3206337" cy="213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s-MX" sz="1800" kern="1200" dirty="0" smtClean="0"/>
            <a:t>Esta concepción nos permite tener en consideración aquellos pensamientos de los públicos generados por un suceso -conducta mensaje- del pasado, pero que pueden estar operando en sus mentes en el aquí y ahora e influyendo en ellos. Podríamos sintetizar diciendo  que un mensaje residual es aquel de un “allá y entonces” que ejerce su influencia en un “aquí y ahora”.</a:t>
          </a:r>
          <a:endParaRPr lang="es-MX" sz="1800" kern="1200" dirty="0"/>
        </a:p>
      </dsp:txBody>
      <dsp:txXfrm>
        <a:off x="5343896" y="1676075"/>
        <a:ext cx="3206337" cy="2138226"/>
      </dsp:txXfrm>
    </dsp:sp>
    <dsp:sp modelId="{27BC0797-B361-48D3-A01A-FC6A1A032F57}">
      <dsp:nvSpPr>
        <dsp:cNvPr id="0" name=""/>
        <dsp:cNvSpPr/>
      </dsp:nvSpPr>
      <dsp:spPr>
        <a:xfrm>
          <a:off x="1179932" y="2017571"/>
          <a:ext cx="2981466" cy="149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es-MX" sz="6500" kern="1200"/>
        </a:p>
      </dsp:txBody>
      <dsp:txXfrm>
        <a:off x="1179932" y="2017571"/>
        <a:ext cx="2981466" cy="14905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35BF2-B12E-4B46-8FB0-8DEB85780CB6}">
      <dsp:nvSpPr>
        <dsp:cNvPr id="0" name=""/>
        <dsp:cNvSpPr/>
      </dsp:nvSpPr>
      <dsp:spPr>
        <a:xfrm rot="18000000">
          <a:off x="-194822" y="2858142"/>
          <a:ext cx="2448135" cy="1547978"/>
        </a:xfrm>
        <a:prstGeom prst="round2Same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ctr" anchorCtr="0">
          <a:noAutofit/>
        </a:bodyPr>
        <a:lstStyle/>
        <a:p>
          <a:pPr lvl="0" algn="ctr" defTabSz="488950" rtl="0">
            <a:lnSpc>
              <a:spcPct val="90000"/>
            </a:lnSpc>
            <a:spcBef>
              <a:spcPct val="0"/>
            </a:spcBef>
            <a:spcAft>
              <a:spcPct val="35000"/>
            </a:spcAft>
          </a:pPr>
          <a:r>
            <a:rPr lang="es-ES_tradnl" sz="1100" kern="1200" smtClean="0"/>
            <a:t>Como su nombre lo indica, es aquel que se recibe de otras áreas externas, en que la empresa interactúa.</a:t>
          </a:r>
          <a:endParaRPr lang="es-MX" sz="1100" kern="1200"/>
        </a:p>
      </dsp:txBody>
      <dsp:txXfrm>
        <a:off x="-86535" y="2914817"/>
        <a:ext cx="2297003" cy="1472412"/>
      </dsp:txXfrm>
    </dsp:sp>
    <dsp:sp modelId="{BD5DA556-E794-4BDD-AA27-20C2AD0DC120}">
      <dsp:nvSpPr>
        <dsp:cNvPr id="0" name=""/>
        <dsp:cNvSpPr/>
      </dsp:nvSpPr>
      <dsp:spPr>
        <a:xfrm rot="19800000">
          <a:off x="1253786" y="1143399"/>
          <a:ext cx="2274067" cy="1494600"/>
        </a:xfrm>
        <a:prstGeom prst="round2Same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ctr" anchorCtr="0">
          <a:noAutofit/>
        </a:bodyPr>
        <a:lstStyle/>
        <a:p>
          <a:pPr lvl="0" algn="ctr" defTabSz="488950" rtl="0">
            <a:lnSpc>
              <a:spcPct val="90000"/>
            </a:lnSpc>
            <a:spcBef>
              <a:spcPct val="0"/>
            </a:spcBef>
            <a:spcAft>
              <a:spcPct val="35000"/>
            </a:spcAft>
          </a:pPr>
          <a:r>
            <a:rPr lang="es-ES_tradnl" sz="1100" kern="1200" smtClean="0"/>
            <a:t>Ejemplo: opiniones, informaciones, eventos rumores, que ejercen una influencia fuerte sobre los públicos de la empresa.</a:t>
          </a:r>
          <a:endParaRPr lang="es-MX" sz="1100" kern="1200"/>
        </a:p>
      </dsp:txBody>
      <dsp:txXfrm>
        <a:off x="1344986" y="1211472"/>
        <a:ext cx="2128147" cy="1421640"/>
      </dsp:txXfrm>
    </dsp:sp>
    <dsp:sp modelId="{DEDD61E2-20AF-4E59-B198-E880B88B7930}">
      <dsp:nvSpPr>
        <dsp:cNvPr id="0" name=""/>
        <dsp:cNvSpPr/>
      </dsp:nvSpPr>
      <dsp:spPr>
        <a:xfrm>
          <a:off x="3316137" y="750275"/>
          <a:ext cx="2262693" cy="1484453"/>
        </a:xfrm>
        <a:prstGeom prst="round2Same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ctr" anchorCtr="0">
          <a:noAutofit/>
        </a:bodyPr>
        <a:lstStyle/>
        <a:p>
          <a:pPr lvl="0" algn="ctr" defTabSz="488950" rtl="0">
            <a:lnSpc>
              <a:spcPct val="90000"/>
            </a:lnSpc>
            <a:spcBef>
              <a:spcPct val="0"/>
            </a:spcBef>
            <a:spcAft>
              <a:spcPct val="35000"/>
            </a:spcAft>
          </a:pPr>
          <a:r>
            <a:rPr lang="es-ES_tradnl" sz="1100" b="1" kern="1200" smtClean="0"/>
            <a:t>Fiscalía investiga amenazas a gasolineras en Jalisco.</a:t>
          </a:r>
          <a:endParaRPr lang="es-MX" sz="1100" kern="1200"/>
        </a:p>
      </dsp:txBody>
      <dsp:txXfrm>
        <a:off x="3388602" y="822740"/>
        <a:ext cx="2117763" cy="1411988"/>
      </dsp:txXfrm>
    </dsp:sp>
    <dsp:sp modelId="{9DB0EF12-8FC5-43D2-BEB9-EAC9CC088CD1}">
      <dsp:nvSpPr>
        <dsp:cNvPr id="0" name=""/>
        <dsp:cNvSpPr/>
      </dsp:nvSpPr>
      <dsp:spPr>
        <a:xfrm rot="1800000">
          <a:off x="5433807" y="1221936"/>
          <a:ext cx="1974397" cy="1598737"/>
        </a:xfrm>
        <a:prstGeom prst="round2Same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ctr" anchorCtr="0">
          <a:noAutofit/>
        </a:bodyPr>
        <a:lstStyle/>
        <a:p>
          <a:pPr lvl="0" algn="ctr" defTabSz="488950" rtl="0">
            <a:lnSpc>
              <a:spcPct val="90000"/>
            </a:lnSpc>
            <a:spcBef>
              <a:spcPct val="0"/>
            </a:spcBef>
            <a:spcAft>
              <a:spcPct val="35000"/>
            </a:spcAft>
          </a:pPr>
          <a:r>
            <a:rPr lang="es-ES_tradnl" sz="1100" i="1" kern="1200" smtClean="0"/>
            <a:t>“La Fiscalía investiga el origen de un mensaje difundido en redes, atribuido al Cártel Jalisco Nueva Generación, en el que se advierte del ataque a gasolineras por el desabasto y alza en los precios”.</a:t>
          </a:r>
          <a:endParaRPr lang="es-MX" sz="1100" kern="1200"/>
        </a:p>
      </dsp:txBody>
      <dsp:txXfrm>
        <a:off x="5492340" y="1294752"/>
        <a:ext cx="1818309" cy="1520693"/>
      </dsp:txXfrm>
    </dsp:sp>
    <dsp:sp modelId="{0675388A-FEFF-4729-BE8E-2F880FE960E3}">
      <dsp:nvSpPr>
        <dsp:cNvPr id="0" name=""/>
        <dsp:cNvSpPr/>
      </dsp:nvSpPr>
      <dsp:spPr>
        <a:xfrm rot="3600000">
          <a:off x="6690310" y="2841997"/>
          <a:ext cx="1818041" cy="1461788"/>
        </a:xfrm>
        <a:prstGeom prst="round2Same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ctr" anchorCtr="0">
          <a:noAutofit/>
        </a:bodyPr>
        <a:lstStyle/>
        <a:p>
          <a:pPr lvl="0" algn="ctr" defTabSz="488950" rtl="0">
            <a:lnSpc>
              <a:spcPct val="90000"/>
            </a:lnSpc>
            <a:spcBef>
              <a:spcPct val="0"/>
            </a:spcBef>
            <a:spcAft>
              <a:spcPct val="35000"/>
            </a:spcAft>
          </a:pPr>
          <a:r>
            <a:rPr lang="es-ES_tradnl" sz="1100" kern="1200" smtClean="0"/>
            <a:t>29 diciembre 2016. Milenio </a:t>
          </a:r>
          <a:endParaRPr lang="es-MX" sz="1100" kern="1200"/>
        </a:p>
      </dsp:txBody>
      <dsp:txXfrm>
        <a:off x="6730770" y="2895516"/>
        <a:ext cx="1675323" cy="1390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6D776-A52F-489E-8C25-D17D52A5E354}">
      <dsp:nvSpPr>
        <dsp:cNvPr id="0" name=""/>
        <dsp:cNvSpPr/>
      </dsp:nvSpPr>
      <dsp:spPr>
        <a:xfrm>
          <a:off x="-340860" y="0"/>
          <a:ext cx="3276637" cy="327663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64EBA-1685-43A3-A4B7-E801F1E8F247}">
      <dsp:nvSpPr>
        <dsp:cNvPr id="0" name=""/>
        <dsp:cNvSpPr/>
      </dsp:nvSpPr>
      <dsp:spPr>
        <a:xfrm>
          <a:off x="789476" y="0"/>
          <a:ext cx="7535943" cy="327663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endParaRPr lang="es-MX" sz="6500" kern="1200"/>
        </a:p>
      </dsp:txBody>
      <dsp:txXfrm>
        <a:off x="789476" y="0"/>
        <a:ext cx="3767971" cy="3276637"/>
      </dsp:txXfrm>
    </dsp:sp>
    <dsp:sp modelId="{8EB53227-E1C4-457C-9203-DCD01EC33FD3}">
      <dsp:nvSpPr>
        <dsp:cNvPr id="0" name=""/>
        <dsp:cNvSpPr/>
      </dsp:nvSpPr>
      <dsp:spPr>
        <a:xfrm>
          <a:off x="3804427" y="0"/>
          <a:ext cx="4801682" cy="327663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rtl="0">
            <a:lnSpc>
              <a:spcPct val="90000"/>
            </a:lnSpc>
            <a:spcBef>
              <a:spcPct val="0"/>
            </a:spcBef>
            <a:spcAft>
              <a:spcPct val="15000"/>
            </a:spcAft>
            <a:buChar char="••"/>
          </a:pPr>
          <a:r>
            <a:rPr lang="es-MX" sz="2400" kern="1200" dirty="0" smtClean="0"/>
            <a:t>La auditoría de medios será la más útil para determinar los requerimientos del personal y estructurales de su programa de comunicaciones.</a:t>
          </a:r>
          <a:r>
            <a:rPr lang="es-ES_tradnl" sz="2400" kern="1200" dirty="0" smtClean="0"/>
            <a:t> </a:t>
          </a:r>
          <a:endParaRPr lang="es-MX" sz="2400" kern="1200" dirty="0"/>
        </a:p>
        <a:p>
          <a:pPr marL="228600" lvl="1" indent="-228600" algn="l" defTabSz="1066800" rtl="0">
            <a:lnSpc>
              <a:spcPct val="90000"/>
            </a:lnSpc>
            <a:spcBef>
              <a:spcPct val="0"/>
            </a:spcBef>
            <a:spcAft>
              <a:spcPct val="15000"/>
            </a:spcAft>
            <a:buChar char="••"/>
          </a:pPr>
          <a:r>
            <a:rPr lang="es-MX" sz="2400" kern="1200" dirty="0" smtClean="0"/>
            <a:t>La habilidad del consultor está en saber qué hacer con esa información.</a:t>
          </a:r>
          <a:r>
            <a:rPr lang="es-ES_tradnl" sz="2400" kern="1200" dirty="0" smtClean="0"/>
            <a:t> </a:t>
          </a:r>
          <a:endParaRPr lang="es-MX" sz="2400" kern="1200" dirty="0"/>
        </a:p>
      </dsp:txBody>
      <dsp:txXfrm>
        <a:off x="3804427" y="0"/>
        <a:ext cx="4801682" cy="32766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D6994-E6DA-46D4-B185-736B02376404}">
      <dsp:nvSpPr>
        <dsp:cNvPr id="0" name=""/>
        <dsp:cNvSpPr/>
      </dsp:nvSpPr>
      <dsp:spPr>
        <a:xfrm>
          <a:off x="2842" y="1991697"/>
          <a:ext cx="2499419" cy="99976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s-ES_tradnl" sz="1100" kern="1200" dirty="0" smtClean="0"/>
            <a:t>La noción de los públicos es uno de los pilares básicos del marketing, la publicidad y las relaciones públicas.</a:t>
          </a:r>
          <a:endParaRPr lang="es-MX" sz="1100" kern="1200" dirty="0"/>
        </a:p>
      </dsp:txBody>
      <dsp:txXfrm>
        <a:off x="502726" y="1991697"/>
        <a:ext cx="1499652" cy="999767"/>
      </dsp:txXfrm>
    </dsp:sp>
    <dsp:sp modelId="{F17A2E40-9ABA-4B64-8A71-1AE5F779B02C}">
      <dsp:nvSpPr>
        <dsp:cNvPr id="0" name=""/>
        <dsp:cNvSpPr/>
      </dsp:nvSpPr>
      <dsp:spPr>
        <a:xfrm>
          <a:off x="2177337" y="1706135"/>
          <a:ext cx="2481248" cy="1570891"/>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s-ES_tradnl" sz="1100" kern="1200" dirty="0" smtClean="0"/>
            <a:t>Los esfuerzos de las empresas, se han estado centrando en el emisor y no en el receptor (del mensaje).</a:t>
          </a:r>
          <a:endParaRPr lang="es-MX" sz="1100" kern="1200" dirty="0"/>
        </a:p>
      </dsp:txBody>
      <dsp:txXfrm>
        <a:off x="2962783" y="1706135"/>
        <a:ext cx="910357" cy="1570891"/>
      </dsp:txXfrm>
    </dsp:sp>
    <dsp:sp modelId="{0D1555E0-A191-4122-9978-453B57C6CDDE}">
      <dsp:nvSpPr>
        <dsp:cNvPr id="0" name=""/>
        <dsp:cNvSpPr/>
      </dsp:nvSpPr>
      <dsp:spPr>
        <a:xfrm>
          <a:off x="4368153" y="1736597"/>
          <a:ext cx="2074518" cy="1509967"/>
        </a:xfrm>
        <a:prstGeom prst="chevron">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s-ES_tradnl" sz="1100" kern="1200" dirty="0" smtClean="0"/>
            <a:t>La imagen de una empresa se forma de los públicos.</a:t>
          </a:r>
          <a:endParaRPr lang="es-MX" sz="1100" kern="1200" dirty="0"/>
        </a:p>
      </dsp:txBody>
      <dsp:txXfrm>
        <a:off x="5123137" y="1736597"/>
        <a:ext cx="564551" cy="1509967"/>
      </dsp:txXfrm>
    </dsp:sp>
    <dsp:sp modelId="{7E0A91CE-4C2F-47CC-A573-4370C03FB6F3}">
      <dsp:nvSpPr>
        <dsp:cNvPr id="0" name=""/>
        <dsp:cNvSpPr/>
      </dsp:nvSpPr>
      <dsp:spPr>
        <a:xfrm>
          <a:off x="6152239" y="1802082"/>
          <a:ext cx="2074518" cy="1378998"/>
        </a:xfrm>
        <a:prstGeom prst="chevron">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es-ES_tradnl" sz="1100" kern="1200" dirty="0" smtClean="0"/>
            <a:t>Hay que investigar como se forman los públicos.</a:t>
          </a:r>
          <a:endParaRPr lang="es-MX" sz="1100" kern="1200" dirty="0"/>
        </a:p>
      </dsp:txBody>
      <dsp:txXfrm>
        <a:off x="6841738" y="1802082"/>
        <a:ext cx="695520" cy="13789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B9F6A-101A-4C91-B620-28375FD7811A}">
      <dsp:nvSpPr>
        <dsp:cNvPr id="0" name=""/>
        <dsp:cNvSpPr/>
      </dsp:nvSpPr>
      <dsp:spPr>
        <a:xfrm rot="10800000">
          <a:off x="2798063" y="0"/>
          <a:ext cx="5431536" cy="5579674"/>
        </a:xfrm>
        <a:prstGeom prst="nonIsoscelesTrapezoid">
          <a:avLst>
            <a:gd name="adj1" fmla="val 0"/>
            <a:gd name="adj2" fmla="val 51515"/>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85750" lvl="1" indent="-285750" algn="l" defTabSz="1289050" rtl="0">
            <a:lnSpc>
              <a:spcPct val="90000"/>
            </a:lnSpc>
            <a:spcBef>
              <a:spcPct val="0"/>
            </a:spcBef>
            <a:spcAft>
              <a:spcPct val="15000"/>
            </a:spcAft>
            <a:buChar char="••"/>
          </a:pPr>
          <a:r>
            <a:rPr lang="es-ES_tradnl" sz="2900" kern="1200" dirty="0" smtClean="0"/>
            <a:t>Los públicos se han estudiado desde el punto de vista sociológico y psicológico. </a:t>
          </a:r>
          <a:endParaRPr lang="es-MX" sz="2900" kern="1200" dirty="0"/>
        </a:p>
        <a:p>
          <a:pPr marL="285750" lvl="1" indent="-285750" algn="l" defTabSz="1289050" rtl="0">
            <a:lnSpc>
              <a:spcPct val="90000"/>
            </a:lnSpc>
            <a:spcBef>
              <a:spcPct val="0"/>
            </a:spcBef>
            <a:spcAft>
              <a:spcPct val="15000"/>
            </a:spcAft>
            <a:buChar char="••"/>
          </a:pPr>
          <a:r>
            <a:rPr lang="es-ES_tradnl" sz="2900" kern="1200" smtClean="0"/>
            <a:t>Deberían de analizarse desde la manera organización </a:t>
          </a:r>
          <a:r>
            <a:rPr lang="es-ES" sz="2900" kern="1200" smtClean="0"/>
            <a:t>–</a:t>
          </a:r>
          <a:r>
            <a:rPr lang="es-ES_tradnl" sz="2900" kern="1200" smtClean="0"/>
            <a:t> individuo.</a:t>
          </a:r>
          <a:endParaRPr lang="es-MX" sz="2900" kern="1200"/>
        </a:p>
      </dsp:txBody>
      <dsp:txXfrm rot="10800000">
        <a:off x="5596127" y="0"/>
        <a:ext cx="2633472" cy="5579674"/>
      </dsp:txXfrm>
    </dsp:sp>
    <dsp:sp modelId="{4779DC86-A56F-4C40-825E-FDBCEF6DA6C3}">
      <dsp:nvSpPr>
        <dsp:cNvPr id="0" name=""/>
        <dsp:cNvSpPr/>
      </dsp:nvSpPr>
      <dsp:spPr>
        <a:xfrm>
          <a:off x="0" y="0"/>
          <a:ext cx="5596127" cy="5579674"/>
        </a:xfrm>
        <a:prstGeom prst="trapezoid">
          <a:avLst>
            <a:gd name="adj" fmla="val 5014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endParaRPr lang="es-MX" sz="6500" kern="1200"/>
        </a:p>
      </dsp:txBody>
      <dsp:txXfrm>
        <a:off x="0" y="0"/>
        <a:ext cx="5596127" cy="55796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C8369-BAC6-49DF-9A3C-8DD18C88F272}">
      <dsp:nvSpPr>
        <dsp:cNvPr id="0" name=""/>
        <dsp:cNvSpPr/>
      </dsp:nvSpPr>
      <dsp:spPr>
        <a:xfrm rot="10800000">
          <a:off x="1864680" y="443366"/>
          <a:ext cx="5472684" cy="794228"/>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3" tIns="53340" rIns="99568" bIns="53340" numCol="1" spcCol="1270" anchor="ctr" anchorCtr="0">
          <a:noAutofit/>
        </a:bodyPr>
        <a:lstStyle/>
        <a:p>
          <a:pPr lvl="0" algn="ctr" defTabSz="622300" rtl="0">
            <a:lnSpc>
              <a:spcPct val="90000"/>
            </a:lnSpc>
            <a:spcBef>
              <a:spcPct val="0"/>
            </a:spcBef>
            <a:spcAft>
              <a:spcPct val="35000"/>
            </a:spcAft>
          </a:pPr>
          <a:r>
            <a:rPr lang="es-ES_tradnl" sz="1400" b="1" kern="1200" dirty="0" smtClean="0"/>
            <a:t>Interacción individuo </a:t>
          </a:r>
          <a:r>
            <a:rPr lang="es-ES" sz="1400" b="1" kern="1200" dirty="0" smtClean="0"/>
            <a:t>–</a:t>
          </a:r>
          <a:r>
            <a:rPr lang="es-ES_tradnl" sz="1400" b="1" kern="1200" dirty="0" smtClean="0"/>
            <a:t> organización</a:t>
          </a:r>
          <a:endParaRPr lang="es-MX" sz="1400" b="1" kern="1200" dirty="0"/>
        </a:p>
      </dsp:txBody>
      <dsp:txXfrm rot="10800000">
        <a:off x="2063237" y="443366"/>
        <a:ext cx="5274127" cy="794228"/>
      </dsp:txXfrm>
    </dsp:sp>
    <dsp:sp modelId="{E25BB5F2-5980-4015-9E7A-2D9EAB774432}">
      <dsp:nvSpPr>
        <dsp:cNvPr id="0" name=""/>
        <dsp:cNvSpPr/>
      </dsp:nvSpPr>
      <dsp:spPr>
        <a:xfrm>
          <a:off x="1545377" y="0"/>
          <a:ext cx="1944891" cy="1679063"/>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851B0E-D6C8-4A98-91E5-D5257D6115BE}">
      <dsp:nvSpPr>
        <dsp:cNvPr id="0" name=""/>
        <dsp:cNvSpPr/>
      </dsp:nvSpPr>
      <dsp:spPr>
        <a:xfrm rot="10800000">
          <a:off x="1822447" y="2187578"/>
          <a:ext cx="5472684" cy="794228"/>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3" tIns="45720" rIns="85344" bIns="45720" numCol="1" spcCol="1270" anchor="ctr" anchorCtr="0">
          <a:noAutofit/>
        </a:bodyPr>
        <a:lstStyle/>
        <a:p>
          <a:pPr lvl="0" algn="ctr" defTabSz="533400" rtl="0">
            <a:lnSpc>
              <a:spcPct val="90000"/>
            </a:lnSpc>
            <a:spcBef>
              <a:spcPct val="0"/>
            </a:spcBef>
            <a:spcAft>
              <a:spcPct val="35000"/>
            </a:spcAft>
          </a:pPr>
          <a:r>
            <a:rPr lang="es-ES_tradnl" sz="1200" kern="1200" smtClean="0"/>
            <a:t>Son un conjunto de interacciones en el entorno de los individuos, que establecen relaciones bipolares con las empresas en cuanto a sujetos sociales.</a:t>
          </a:r>
          <a:endParaRPr lang="es-MX" sz="1200" kern="1200"/>
        </a:p>
      </dsp:txBody>
      <dsp:txXfrm rot="10800000">
        <a:off x="2021004" y="2187578"/>
        <a:ext cx="5274127" cy="794228"/>
      </dsp:txXfrm>
    </dsp:sp>
    <dsp:sp modelId="{757497E7-D63E-4F7F-94B8-D7E5B5F3F4A4}">
      <dsp:nvSpPr>
        <dsp:cNvPr id="0" name=""/>
        <dsp:cNvSpPr/>
      </dsp:nvSpPr>
      <dsp:spPr>
        <a:xfrm>
          <a:off x="566883" y="1983929"/>
          <a:ext cx="1775958" cy="1335193"/>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CEC52-B37B-4948-9A00-9EB139ED3B12}">
      <dsp:nvSpPr>
        <dsp:cNvPr id="0" name=""/>
        <dsp:cNvSpPr/>
      </dsp:nvSpPr>
      <dsp:spPr>
        <a:xfrm rot="10800000">
          <a:off x="1979691" y="3986146"/>
          <a:ext cx="5472684" cy="794228"/>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3" tIns="45720" rIns="85344" bIns="45720" numCol="1" spcCol="1270" anchor="ctr" anchorCtr="0">
          <a:noAutofit/>
        </a:bodyPr>
        <a:lstStyle/>
        <a:p>
          <a:pPr lvl="0" algn="ctr" defTabSz="533400" rtl="0">
            <a:lnSpc>
              <a:spcPct val="90000"/>
            </a:lnSpc>
            <a:spcBef>
              <a:spcPct val="0"/>
            </a:spcBef>
            <a:spcAft>
              <a:spcPct val="35000"/>
            </a:spcAft>
          </a:pPr>
          <a:r>
            <a:rPr lang="es-ES_tradnl" sz="1200" kern="1200" smtClean="0"/>
            <a:t>El status o posición puede ser definido como: el lugar de una persona que ocupa en un sistema de relaciones sociales, mientras que el rol, es el conjunto de expectativas y obligaciones aplicadas a una persona que ocupa una determinada posición.</a:t>
          </a:r>
          <a:endParaRPr lang="es-MX" sz="1200" kern="1200"/>
        </a:p>
      </dsp:txBody>
      <dsp:txXfrm rot="10800000">
        <a:off x="2178248" y="3986146"/>
        <a:ext cx="5274127" cy="794228"/>
      </dsp:txXfrm>
    </dsp:sp>
    <dsp:sp modelId="{A2F7DD6F-79BB-4994-88E6-F1E4824935E9}">
      <dsp:nvSpPr>
        <dsp:cNvPr id="0" name=""/>
        <dsp:cNvSpPr/>
      </dsp:nvSpPr>
      <dsp:spPr>
        <a:xfrm>
          <a:off x="0" y="3490321"/>
          <a:ext cx="2404932" cy="178777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E2026-9D1A-45A4-97F2-EB0E89FE8339}">
      <dsp:nvSpPr>
        <dsp:cNvPr id="0" name=""/>
        <dsp:cNvSpPr/>
      </dsp:nvSpPr>
      <dsp:spPr>
        <a:xfrm>
          <a:off x="2654059" y="3306"/>
          <a:ext cx="3092983" cy="123719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rtl="0">
            <a:lnSpc>
              <a:spcPct val="90000"/>
            </a:lnSpc>
            <a:spcBef>
              <a:spcPct val="0"/>
            </a:spcBef>
            <a:spcAft>
              <a:spcPct val="35000"/>
            </a:spcAft>
          </a:pPr>
          <a:r>
            <a:rPr lang="es-ES_tradnl" sz="3600" b="1" kern="1200" dirty="0" smtClean="0"/>
            <a:t>Públicos</a:t>
          </a:r>
          <a:endParaRPr lang="es-MX" sz="3600" b="1" kern="1200" dirty="0"/>
        </a:p>
      </dsp:txBody>
      <dsp:txXfrm>
        <a:off x="3272656" y="3306"/>
        <a:ext cx="1855790" cy="1237193"/>
      </dsp:txXfrm>
    </dsp:sp>
    <dsp:sp modelId="{1A6ED09E-1F32-4962-B813-F7AAAC7029A1}">
      <dsp:nvSpPr>
        <dsp:cNvPr id="0" name=""/>
        <dsp:cNvSpPr/>
      </dsp:nvSpPr>
      <dsp:spPr>
        <a:xfrm>
          <a:off x="2654059" y="1413706"/>
          <a:ext cx="3092983" cy="1237193"/>
        </a:xfrm>
        <a:prstGeom prst="chevron">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s-ES_tradnl" sz="1000" kern="1200" smtClean="0"/>
            <a:t>Conjunto de personas que ocupan un status y desempeñan un rol determinado en relación a una organización.</a:t>
          </a:r>
          <a:endParaRPr lang="es-MX" sz="1000" kern="1200"/>
        </a:p>
      </dsp:txBody>
      <dsp:txXfrm>
        <a:off x="3272656" y="1413706"/>
        <a:ext cx="1855790" cy="1237193"/>
      </dsp:txXfrm>
    </dsp:sp>
    <dsp:sp modelId="{6266EA9C-5314-44E1-A25A-756633BBE51D}">
      <dsp:nvSpPr>
        <dsp:cNvPr id="0" name=""/>
        <dsp:cNvSpPr/>
      </dsp:nvSpPr>
      <dsp:spPr>
        <a:xfrm>
          <a:off x="2654059" y="2824107"/>
          <a:ext cx="3092983" cy="1237193"/>
        </a:xfrm>
        <a:prstGeom prst="chevron">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s-ES_tradnl" sz="1000" kern="1200" smtClean="0"/>
            <a:t>El análisis de los públicos se debe enfocar en función de la posición que ocupa y el rol que desempeña.</a:t>
          </a:r>
          <a:endParaRPr lang="es-MX" sz="1000" kern="1200"/>
        </a:p>
      </dsp:txBody>
      <dsp:txXfrm>
        <a:off x="3272656" y="2824107"/>
        <a:ext cx="1855790" cy="1237193"/>
      </dsp:txXfrm>
    </dsp:sp>
    <dsp:sp modelId="{1E9BAF7D-1099-4A38-97CB-BD81A34D5CD6}">
      <dsp:nvSpPr>
        <dsp:cNvPr id="0" name=""/>
        <dsp:cNvSpPr/>
      </dsp:nvSpPr>
      <dsp:spPr>
        <a:xfrm>
          <a:off x="2654059" y="4234508"/>
          <a:ext cx="3092983" cy="1237193"/>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s-ES_tradnl" sz="1000" kern="1200" dirty="0" smtClean="0"/>
            <a:t>Ejemplo: Una organización al diferenciar a sus públicos, en empleados, accionistas, proveedores, clientes y gobierno, esta identificando posiciones y roles en relación con la organización (</a:t>
          </a:r>
          <a:r>
            <a:rPr lang="es-ES_tradnl" sz="1000" kern="1200" dirty="0" err="1" smtClean="0"/>
            <a:t>stakeholders</a:t>
          </a:r>
          <a:r>
            <a:rPr lang="es-ES_tradnl" sz="1000" kern="1200" dirty="0" smtClean="0"/>
            <a:t>).</a:t>
          </a:r>
          <a:endParaRPr lang="es-MX" sz="1000" kern="1200" dirty="0"/>
        </a:p>
      </dsp:txBody>
      <dsp:txXfrm>
        <a:off x="3272656" y="4234508"/>
        <a:ext cx="1855790" cy="123719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467B1-808D-484A-B9B0-87889D982E73}">
      <dsp:nvSpPr>
        <dsp:cNvPr id="0" name=""/>
        <dsp:cNvSpPr/>
      </dsp:nvSpPr>
      <dsp:spPr>
        <a:xfrm>
          <a:off x="685799" y="0"/>
          <a:ext cx="7772400" cy="623728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F2C58-33BA-4D0F-A490-5452EDC49A67}">
      <dsp:nvSpPr>
        <dsp:cNvPr id="0" name=""/>
        <dsp:cNvSpPr/>
      </dsp:nvSpPr>
      <dsp:spPr>
        <a:xfrm>
          <a:off x="4576" y="1871186"/>
          <a:ext cx="2201167" cy="24949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smtClean="0"/>
            <a:t>Las expectativas no predicen conductas</a:t>
          </a:r>
          <a:endParaRPr lang="es-MX" sz="1900" kern="1200"/>
        </a:p>
      </dsp:txBody>
      <dsp:txXfrm>
        <a:off x="112028" y="1978638"/>
        <a:ext cx="1986263" cy="2280010"/>
      </dsp:txXfrm>
    </dsp:sp>
    <dsp:sp modelId="{B03926BE-13A7-48E2-A5CD-45DCC24C2E2F}">
      <dsp:nvSpPr>
        <dsp:cNvPr id="0" name=""/>
        <dsp:cNvSpPr/>
      </dsp:nvSpPr>
      <dsp:spPr>
        <a:xfrm>
          <a:off x="2315802" y="1871186"/>
          <a:ext cx="2201167" cy="2494914"/>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smtClean="0"/>
            <a:t>Señalan como debería actuar alguien en dicho rol</a:t>
          </a:r>
          <a:endParaRPr lang="es-MX" sz="1900" kern="1200"/>
        </a:p>
      </dsp:txBody>
      <dsp:txXfrm>
        <a:off x="2423254" y="1978638"/>
        <a:ext cx="1986263" cy="2280010"/>
      </dsp:txXfrm>
    </dsp:sp>
    <dsp:sp modelId="{19521DE7-737D-447F-8511-CE14FEF98975}">
      <dsp:nvSpPr>
        <dsp:cNvPr id="0" name=""/>
        <dsp:cNvSpPr/>
      </dsp:nvSpPr>
      <dsp:spPr>
        <a:xfrm>
          <a:off x="4627029" y="1871186"/>
          <a:ext cx="2201167" cy="2494914"/>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dirty="0" smtClean="0"/>
            <a:t>Se espera que el individuo se comporte de acuerdo a las pautas establecidas del rol que desempeña</a:t>
          </a:r>
          <a:endParaRPr lang="es-MX" sz="1900" kern="1200" dirty="0"/>
        </a:p>
      </dsp:txBody>
      <dsp:txXfrm>
        <a:off x="4734481" y="1978638"/>
        <a:ext cx="1986263" cy="2280010"/>
      </dsp:txXfrm>
    </dsp:sp>
    <dsp:sp modelId="{33B300FC-349B-4655-A456-8F80B240A354}">
      <dsp:nvSpPr>
        <dsp:cNvPr id="0" name=""/>
        <dsp:cNvSpPr/>
      </dsp:nvSpPr>
      <dsp:spPr>
        <a:xfrm>
          <a:off x="6938255" y="1871186"/>
          <a:ext cx="2201167" cy="249491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dirty="0" smtClean="0"/>
            <a:t>En muchos casos no sólo se refiere a aspectos de conducta, sino a cómo debería ser la persona que desempeña el rol.</a:t>
          </a:r>
          <a:endParaRPr lang="es-MX" sz="1900" kern="1200" dirty="0"/>
        </a:p>
      </dsp:txBody>
      <dsp:txXfrm>
        <a:off x="7045707" y="1978638"/>
        <a:ext cx="1986263" cy="22800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C1064-1335-4024-9831-B6912A155DED}">
      <dsp:nvSpPr>
        <dsp:cNvPr id="0" name=""/>
        <dsp:cNvSpPr/>
      </dsp:nvSpPr>
      <dsp:spPr>
        <a:xfrm rot="5400000">
          <a:off x="1248132" y="146311"/>
          <a:ext cx="1182400" cy="196748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3524D-EEE9-46C9-A7FB-24E4A1A926F4}">
      <dsp:nvSpPr>
        <dsp:cNvPr id="0" name=""/>
        <dsp:cNvSpPr/>
      </dsp:nvSpPr>
      <dsp:spPr>
        <a:xfrm>
          <a:off x="1050760" y="734166"/>
          <a:ext cx="1776259" cy="155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s-MX" sz="2500" kern="1200" dirty="0" smtClean="0"/>
            <a:t>Opinión Pública</a:t>
          </a:r>
          <a:endParaRPr lang="es-MX" sz="2500" kern="1200" dirty="0"/>
        </a:p>
      </dsp:txBody>
      <dsp:txXfrm>
        <a:off x="1050760" y="734166"/>
        <a:ext cx="1776259" cy="1556995"/>
      </dsp:txXfrm>
    </dsp:sp>
    <dsp:sp modelId="{5CEA70C8-3E46-4487-9421-3EDCA88AD901}">
      <dsp:nvSpPr>
        <dsp:cNvPr id="0" name=""/>
        <dsp:cNvSpPr/>
      </dsp:nvSpPr>
      <dsp:spPr>
        <a:xfrm>
          <a:off x="2491876" y="1462"/>
          <a:ext cx="335143" cy="335143"/>
        </a:xfrm>
        <a:prstGeom prst="triangle">
          <a:avLst>
            <a:gd name="adj" fmla="val 10000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C1C51-A360-4FBA-AC4E-4AAEE5CC43B4}">
      <dsp:nvSpPr>
        <dsp:cNvPr id="0" name=""/>
        <dsp:cNvSpPr/>
      </dsp:nvSpPr>
      <dsp:spPr>
        <a:xfrm rot="5400000">
          <a:off x="3422620" y="-391768"/>
          <a:ext cx="1182400" cy="1967487"/>
        </a:xfrm>
        <a:prstGeom prst="corner">
          <a:avLst>
            <a:gd name="adj1" fmla="val 16120"/>
            <a:gd name="adj2" fmla="val 1611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A19D9-96F7-437F-9F9D-ED78F2E8A0A9}">
      <dsp:nvSpPr>
        <dsp:cNvPr id="0" name=""/>
        <dsp:cNvSpPr/>
      </dsp:nvSpPr>
      <dsp:spPr>
        <a:xfrm>
          <a:off x="3225248" y="196086"/>
          <a:ext cx="1776259" cy="155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s-MX" sz="2500" kern="1200" smtClean="0"/>
            <a:t>Consumidor</a:t>
          </a:r>
          <a:endParaRPr lang="es-MX" sz="2500" kern="1200"/>
        </a:p>
      </dsp:txBody>
      <dsp:txXfrm>
        <a:off x="3225248" y="196086"/>
        <a:ext cx="1776259" cy="155699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4B03B-E0A8-4E0E-8065-D4A9C09A9ACF}">
      <dsp:nvSpPr>
        <dsp:cNvPr id="0" name=""/>
        <dsp:cNvSpPr/>
      </dsp:nvSpPr>
      <dsp:spPr>
        <a:xfrm>
          <a:off x="4018" y="800"/>
          <a:ext cx="8221563" cy="1404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Relación con la organización</a:t>
          </a:r>
        </a:p>
        <a:p>
          <a:pPr lvl="0" algn="ctr" defTabSz="1244600">
            <a:lnSpc>
              <a:spcPct val="90000"/>
            </a:lnSpc>
            <a:spcBef>
              <a:spcPct val="0"/>
            </a:spcBef>
            <a:spcAft>
              <a:spcPct val="35000"/>
            </a:spcAft>
          </a:pPr>
          <a:r>
            <a:rPr lang="es-MX" sz="2800" b="1" kern="1200" dirty="0" smtClean="0"/>
            <a:t>ESTRUCTURA</a:t>
          </a:r>
          <a:endParaRPr lang="es-MX" sz="2800" b="1" kern="1200" dirty="0"/>
        </a:p>
      </dsp:txBody>
      <dsp:txXfrm>
        <a:off x="45150" y="41932"/>
        <a:ext cx="8139299" cy="1322102"/>
      </dsp:txXfrm>
    </dsp:sp>
    <dsp:sp modelId="{CAE4A38B-CD8F-489E-B8F7-0B3FC3864F79}">
      <dsp:nvSpPr>
        <dsp:cNvPr id="0" name=""/>
        <dsp:cNvSpPr/>
      </dsp:nvSpPr>
      <dsp:spPr>
        <a:xfrm>
          <a:off x="226329" y="1521466"/>
          <a:ext cx="3285336" cy="14043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EXTERNOS</a:t>
          </a:r>
        </a:p>
        <a:p>
          <a:pPr lvl="0" algn="ctr" defTabSz="1244600">
            <a:lnSpc>
              <a:spcPct val="90000"/>
            </a:lnSpc>
            <a:spcBef>
              <a:spcPct val="0"/>
            </a:spcBef>
            <a:spcAft>
              <a:spcPct val="35000"/>
            </a:spcAft>
          </a:pPr>
          <a:r>
            <a:rPr lang="es-MX" sz="2800" kern="1200" dirty="0" smtClean="0"/>
            <a:t>Clientes</a:t>
          </a:r>
          <a:endParaRPr lang="es-MX" sz="2800" kern="1200" dirty="0"/>
        </a:p>
      </dsp:txBody>
      <dsp:txXfrm>
        <a:off x="267461" y="1562598"/>
        <a:ext cx="3203072" cy="1322102"/>
      </dsp:txXfrm>
    </dsp:sp>
    <dsp:sp modelId="{5049B347-AB52-4BE1-B9D2-FE8583F34AF9}">
      <dsp:nvSpPr>
        <dsp:cNvPr id="0" name=""/>
        <dsp:cNvSpPr/>
      </dsp:nvSpPr>
      <dsp:spPr>
        <a:xfrm>
          <a:off x="4474822" y="1521466"/>
          <a:ext cx="3392710" cy="14043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INTERNOS</a:t>
          </a:r>
        </a:p>
        <a:p>
          <a:pPr lvl="0" algn="ctr" defTabSz="1244600">
            <a:lnSpc>
              <a:spcPct val="90000"/>
            </a:lnSpc>
            <a:spcBef>
              <a:spcPct val="0"/>
            </a:spcBef>
            <a:spcAft>
              <a:spcPct val="35000"/>
            </a:spcAft>
          </a:pPr>
          <a:r>
            <a:rPr lang="es-MX" sz="2800" kern="1200" dirty="0" smtClean="0"/>
            <a:t>Empleados</a:t>
          </a:r>
          <a:endParaRPr lang="es-MX" sz="2800" kern="1200" dirty="0"/>
        </a:p>
      </dsp:txBody>
      <dsp:txXfrm>
        <a:off x="4515954" y="1562598"/>
        <a:ext cx="3310446" cy="132210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0DE5D-E283-421A-B6CE-B28A4AA35926}">
      <dsp:nvSpPr>
        <dsp:cNvPr id="0" name=""/>
        <dsp:cNvSpPr/>
      </dsp:nvSpPr>
      <dsp:spPr>
        <a:xfrm>
          <a:off x="0" y="417621"/>
          <a:ext cx="8229600" cy="875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smtClean="0"/>
            <a:t>Un público puede formar parte de ambas infraestructuras de un público concreto, pero no necesariamente coinciden, ya que puede: </a:t>
          </a:r>
          <a:endParaRPr lang="es-MX" sz="2200" kern="1200"/>
        </a:p>
      </dsp:txBody>
      <dsp:txXfrm>
        <a:off x="42722" y="460343"/>
        <a:ext cx="8144156" cy="789716"/>
      </dsp:txXfrm>
    </dsp:sp>
    <dsp:sp modelId="{0A9A659A-1C44-44D6-9F36-FC2A41F4D6F6}">
      <dsp:nvSpPr>
        <dsp:cNvPr id="0" name=""/>
        <dsp:cNvSpPr/>
      </dsp:nvSpPr>
      <dsp:spPr>
        <a:xfrm>
          <a:off x="0" y="1356141"/>
          <a:ext cx="8229600" cy="87516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smtClean="0"/>
            <a:t>Informarse por unas fuentes determinadas.</a:t>
          </a:r>
          <a:endParaRPr lang="es-MX" sz="2200" kern="1200"/>
        </a:p>
      </dsp:txBody>
      <dsp:txXfrm>
        <a:off x="42722" y="1398863"/>
        <a:ext cx="8144156" cy="789716"/>
      </dsp:txXfrm>
    </dsp:sp>
    <dsp:sp modelId="{0E125C69-2CEB-472D-AC81-71D5BA41AD85}">
      <dsp:nvSpPr>
        <dsp:cNvPr id="0" name=""/>
        <dsp:cNvSpPr/>
      </dsp:nvSpPr>
      <dsp:spPr>
        <a:xfrm>
          <a:off x="0" y="2294661"/>
          <a:ext cx="8229600" cy="87516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smtClean="0"/>
            <a:t>Estar influenciado por las opiniones de otros públicos diferentes.</a:t>
          </a:r>
          <a:endParaRPr lang="es-MX" sz="2200" kern="1200"/>
        </a:p>
      </dsp:txBody>
      <dsp:txXfrm>
        <a:off x="42722" y="2337383"/>
        <a:ext cx="8144156" cy="789716"/>
      </dsp:txXfrm>
    </dsp:sp>
    <dsp:sp modelId="{B1764A67-1A10-45C7-B6AC-4A10B7EAD823}">
      <dsp:nvSpPr>
        <dsp:cNvPr id="0" name=""/>
        <dsp:cNvSpPr/>
      </dsp:nvSpPr>
      <dsp:spPr>
        <a:xfrm>
          <a:off x="0" y="3233181"/>
          <a:ext cx="8229600" cy="87516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MX" sz="2200" kern="1200" smtClean="0"/>
            <a:t>La empresa deberá identificar cuál es la infraestructura de los públicos clave o prioritarios</a:t>
          </a:r>
          <a:endParaRPr lang="es-MX" sz="2200" kern="1200"/>
        </a:p>
      </dsp:txBody>
      <dsp:txXfrm>
        <a:off x="42722" y="3275903"/>
        <a:ext cx="8144156" cy="78971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DDD54-745A-440A-84F7-CFCB66277321}">
      <dsp:nvSpPr>
        <dsp:cNvPr id="0" name=""/>
        <dsp:cNvSpPr/>
      </dsp:nvSpPr>
      <dsp:spPr>
        <a:xfrm>
          <a:off x="0" y="71532"/>
          <a:ext cx="8229600" cy="12647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MX" sz="2300" kern="1200" smtClean="0"/>
            <a:t>Un público puede formar parte de ambas infraestructuras de un público concreto, pero no necesariamente coinciden, ya que puede: </a:t>
          </a:r>
          <a:endParaRPr lang="es-MX" sz="2300" kern="1200"/>
        </a:p>
      </dsp:txBody>
      <dsp:txXfrm>
        <a:off x="61741" y="133273"/>
        <a:ext cx="8106118" cy="1141288"/>
      </dsp:txXfrm>
    </dsp:sp>
    <dsp:sp modelId="{585EF0E2-18E0-409C-B666-E53C47B6BA85}">
      <dsp:nvSpPr>
        <dsp:cNvPr id="0" name=""/>
        <dsp:cNvSpPr/>
      </dsp:nvSpPr>
      <dsp:spPr>
        <a:xfrm>
          <a:off x="0" y="1402542"/>
          <a:ext cx="8229600" cy="126477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MX" sz="2300" kern="1200" smtClean="0"/>
            <a:t>Informarse por unas fuentes determinadas.</a:t>
          </a:r>
          <a:endParaRPr lang="es-MX" sz="2300" kern="1200"/>
        </a:p>
      </dsp:txBody>
      <dsp:txXfrm>
        <a:off x="61741" y="1464283"/>
        <a:ext cx="8106118" cy="1141288"/>
      </dsp:txXfrm>
    </dsp:sp>
    <dsp:sp modelId="{AC6E7657-4B1B-4D07-999F-69BA4C27DDE9}">
      <dsp:nvSpPr>
        <dsp:cNvPr id="0" name=""/>
        <dsp:cNvSpPr/>
      </dsp:nvSpPr>
      <dsp:spPr>
        <a:xfrm>
          <a:off x="0" y="2733552"/>
          <a:ext cx="8229600" cy="126477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MX" sz="2300" kern="1200" smtClean="0"/>
            <a:t>Y a la vez estar influenciado por las opiniones de otros públicos diferentes.</a:t>
          </a:r>
          <a:endParaRPr lang="es-MX" sz="2300" kern="1200"/>
        </a:p>
      </dsp:txBody>
      <dsp:txXfrm>
        <a:off x="61741" y="2795293"/>
        <a:ext cx="8106118" cy="1141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7BD54-38C6-4CA9-A1FB-242DC77B8105}">
      <dsp:nvSpPr>
        <dsp:cNvPr id="0" name=""/>
        <dsp:cNvSpPr/>
      </dsp:nvSpPr>
      <dsp:spPr>
        <a:xfrm>
          <a:off x="617219" y="0"/>
          <a:ext cx="6995160" cy="452596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528C7-E327-4164-820B-BF2A8DF70EA3}">
      <dsp:nvSpPr>
        <dsp:cNvPr id="0" name=""/>
        <dsp:cNvSpPr/>
      </dsp:nvSpPr>
      <dsp:spPr>
        <a:xfrm>
          <a:off x="172889" y="1357788"/>
          <a:ext cx="3841551"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MX" sz="1300" kern="1200" smtClean="0"/>
            <a:t>El acto de codificación nos recuerda que los mensajes pueden adoptar muchas formas. Los mensajes pueden ser físicos (una muestra gratuita, un premio) o simbólicos (verbales, visuales). Existen opciones dentro de cada una de esas categorías</a:t>
          </a:r>
          <a:r>
            <a:rPr lang="es-ES_tradnl" sz="1300" kern="1200" smtClean="0"/>
            <a:t>. Ejemplo de ello está en el humor o amenaza.</a:t>
          </a:r>
          <a:endParaRPr lang="es-MX" sz="1300" kern="1200"/>
        </a:p>
      </dsp:txBody>
      <dsp:txXfrm>
        <a:off x="261265" y="1446164"/>
        <a:ext cx="3664799" cy="1633633"/>
      </dsp:txXfrm>
    </dsp:sp>
    <dsp:sp modelId="{D56C871B-2E82-4DF8-888F-2F51A1D6B05A}">
      <dsp:nvSpPr>
        <dsp:cNvPr id="0" name=""/>
        <dsp:cNvSpPr/>
      </dsp:nvSpPr>
      <dsp:spPr>
        <a:xfrm>
          <a:off x="4215158" y="1357788"/>
          <a:ext cx="3841551" cy="181038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MX" sz="1300" kern="1200" smtClean="0"/>
            <a:t>El número de canales o métodos de transmisión de un mensaje, depende tan sólo de la imaginación o creatividad del emisor. La mayor parte de los mensajes promociónales, se transmiten por canales muy conocidos (como la voz del vendedor) las ondas sonoras de la radio, el correo, el costado de un autobús o la película que precede a la principal en un cine.</a:t>
          </a:r>
          <a:r>
            <a:rPr lang="es-ES_tradnl" sz="1300" kern="1200" smtClean="0"/>
            <a:t> Un ejemplo está el canal de T.V por cable.</a:t>
          </a:r>
          <a:endParaRPr lang="es-MX" sz="1300" kern="1200"/>
        </a:p>
      </dsp:txBody>
      <dsp:txXfrm>
        <a:off x="4303534" y="1446164"/>
        <a:ext cx="3664799"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973DD-29E9-4F4E-A5F2-A4AD82ECFDE0}">
      <dsp:nvSpPr>
        <dsp:cNvPr id="0" name=""/>
        <dsp:cNvSpPr/>
      </dsp:nvSpPr>
      <dsp:spPr>
        <a:xfrm>
          <a:off x="636368" y="0"/>
          <a:ext cx="7212181" cy="4230584"/>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3C49E-A5DF-442A-B5D7-2BE4E96641F2}">
      <dsp:nvSpPr>
        <dsp:cNvPr id="0" name=""/>
        <dsp:cNvSpPr/>
      </dsp:nvSpPr>
      <dsp:spPr>
        <a:xfrm>
          <a:off x="103" y="1269175"/>
          <a:ext cx="4138883" cy="1692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smtClean="0"/>
            <a:t>Al diseñar y enviar mensajes, los expertos en marketing han de ser sensibles ante la audiencia ¿Cuál es su vocabulario y nivel de dominio verbal? ¿Qué otros mensajes han recibido? ¿Qué experiencias han tenido? ¿Qué captará y mantendrá su atención?</a:t>
          </a:r>
          <a:endParaRPr lang="es-MX" sz="1600" kern="1200"/>
        </a:p>
      </dsp:txBody>
      <dsp:txXfrm>
        <a:off x="82711" y="1351783"/>
        <a:ext cx="3973667" cy="1527017"/>
      </dsp:txXfrm>
    </dsp:sp>
    <dsp:sp modelId="{1E6D9B6E-8EDB-4990-882C-38B616510554}">
      <dsp:nvSpPr>
        <dsp:cNvPr id="0" name=""/>
        <dsp:cNvSpPr/>
      </dsp:nvSpPr>
      <dsp:spPr>
        <a:xfrm>
          <a:off x="4345931" y="1269175"/>
          <a:ext cx="4138883" cy="1692233"/>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kern="1200" smtClean="0"/>
            <a:t>Toda promoción, debería tener un objetivo mesurable que pueda determinarse partiendo de la respuesta y la retroalimentación de los destinatarios. La retroalimentación se obtiene por muchos medios: cambios de las ventas, recordación de los mensajes publicitarios.</a:t>
          </a:r>
          <a:endParaRPr lang="es-MX" sz="1600" kern="1200"/>
        </a:p>
      </dsp:txBody>
      <dsp:txXfrm>
        <a:off x="4428539" y="1351783"/>
        <a:ext cx="3973667" cy="1527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478F1-8E70-5D4F-AB05-1520E2F5C7AC}">
      <dsp:nvSpPr>
        <dsp:cNvPr id="0" name=""/>
        <dsp:cNvSpPr/>
      </dsp:nvSpPr>
      <dsp:spPr>
        <a:xfrm>
          <a:off x="617219" y="0"/>
          <a:ext cx="6995160" cy="4525963"/>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B6E65B-6458-454F-BB03-3B2177AD57C6}">
      <dsp:nvSpPr>
        <dsp:cNvPr id="0" name=""/>
        <dsp:cNvSpPr/>
      </dsp:nvSpPr>
      <dsp:spPr>
        <a:xfrm>
          <a:off x="1793308" y="1451340"/>
          <a:ext cx="1646213" cy="162328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Emisor = Empresa</a:t>
          </a:r>
          <a:endParaRPr lang="es-ES_tradnl" sz="1300" kern="1200" dirty="0"/>
        </a:p>
      </dsp:txBody>
      <dsp:txXfrm>
        <a:off x="1872550" y="1530582"/>
        <a:ext cx="1487729" cy="1464797"/>
      </dsp:txXfrm>
    </dsp:sp>
    <dsp:sp modelId="{D1D446DA-D647-B94F-94AC-D01F1330BA9B}">
      <dsp:nvSpPr>
        <dsp:cNvPr id="0" name=""/>
        <dsp:cNvSpPr/>
      </dsp:nvSpPr>
      <dsp:spPr>
        <a:xfrm>
          <a:off x="3740496" y="1802220"/>
          <a:ext cx="798591" cy="921522"/>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Código = Mensaje</a:t>
          </a:r>
          <a:endParaRPr lang="es-ES_tradnl" sz="1300" kern="1200" dirty="0"/>
        </a:p>
      </dsp:txBody>
      <dsp:txXfrm>
        <a:off x="3779480" y="1841204"/>
        <a:ext cx="720623" cy="843554"/>
      </dsp:txXfrm>
    </dsp:sp>
    <dsp:sp modelId="{A3B233DD-2C99-DF46-879E-A6222783927C}">
      <dsp:nvSpPr>
        <dsp:cNvPr id="0" name=""/>
        <dsp:cNvSpPr/>
      </dsp:nvSpPr>
      <dsp:spPr>
        <a:xfrm>
          <a:off x="4840063" y="1738422"/>
          <a:ext cx="1596228" cy="1049118"/>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_tradnl" sz="1300" kern="1200" dirty="0" smtClean="0"/>
            <a:t>Mensaje = Contenido</a:t>
          </a:r>
          <a:endParaRPr lang="es-ES_tradnl" sz="1300" kern="1200" dirty="0"/>
        </a:p>
      </dsp:txBody>
      <dsp:txXfrm>
        <a:off x="4891277" y="1789636"/>
        <a:ext cx="1493800" cy="9466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B4DA5-D7C7-734C-9CEF-4059865CF715}">
      <dsp:nvSpPr>
        <dsp:cNvPr id="0" name=""/>
        <dsp:cNvSpPr/>
      </dsp:nvSpPr>
      <dsp:spPr>
        <a:xfrm>
          <a:off x="617219" y="0"/>
          <a:ext cx="6995160" cy="4525963"/>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CCDDB2D-D395-FF44-BB81-9D0EC42C26DE}">
      <dsp:nvSpPr>
        <dsp:cNvPr id="0" name=""/>
        <dsp:cNvSpPr/>
      </dsp:nvSpPr>
      <dsp:spPr>
        <a:xfrm>
          <a:off x="1665782" y="1653361"/>
          <a:ext cx="1787108" cy="12192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Red de transmisión = Canal</a:t>
          </a:r>
          <a:endParaRPr lang="es-ES_tradnl" sz="1700" kern="1200" dirty="0"/>
        </a:p>
      </dsp:txBody>
      <dsp:txXfrm>
        <a:off x="1725300" y="1712879"/>
        <a:ext cx="1668072" cy="1100204"/>
      </dsp:txXfrm>
    </dsp:sp>
    <dsp:sp modelId="{AB3C7BE9-87BD-4045-893C-BE0CC70138D7}">
      <dsp:nvSpPr>
        <dsp:cNvPr id="0" name=""/>
        <dsp:cNvSpPr/>
      </dsp:nvSpPr>
      <dsp:spPr>
        <a:xfrm>
          <a:off x="3684750" y="1589572"/>
          <a:ext cx="1525264" cy="1346817"/>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Receptor = Interno o externo</a:t>
          </a:r>
          <a:endParaRPr lang="es-ES_tradnl" sz="1700" kern="1200" dirty="0"/>
        </a:p>
      </dsp:txBody>
      <dsp:txXfrm>
        <a:off x="3750496" y="1655318"/>
        <a:ext cx="1393772" cy="1215325"/>
      </dsp:txXfrm>
    </dsp:sp>
    <dsp:sp modelId="{DED5FBEF-9843-6D4B-AEF9-6EAD0EA988D9}">
      <dsp:nvSpPr>
        <dsp:cNvPr id="0" name=""/>
        <dsp:cNvSpPr/>
      </dsp:nvSpPr>
      <dsp:spPr>
        <a:xfrm>
          <a:off x="5441874" y="1493875"/>
          <a:ext cx="1121942" cy="1538211"/>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Nivel de aplicación = Interna o externa</a:t>
          </a:r>
          <a:endParaRPr lang="es-ES_tradnl" sz="1700" kern="1200" dirty="0"/>
        </a:p>
      </dsp:txBody>
      <dsp:txXfrm>
        <a:off x="5496643" y="1548644"/>
        <a:ext cx="1012404" cy="14286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D50F8-4D94-E848-AE3D-07140B5F2F20}">
      <dsp:nvSpPr>
        <dsp:cNvPr id="0" name=""/>
        <dsp:cNvSpPr/>
      </dsp:nvSpPr>
      <dsp:spPr>
        <a:xfrm>
          <a:off x="617219" y="0"/>
          <a:ext cx="6995160" cy="4525963"/>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C00399-5044-BE45-BFCC-0DE12AE9277B}">
      <dsp:nvSpPr>
        <dsp:cNvPr id="0" name=""/>
        <dsp:cNvSpPr/>
      </dsp:nvSpPr>
      <dsp:spPr>
        <a:xfrm>
          <a:off x="1530435" y="1642734"/>
          <a:ext cx="1382568" cy="124049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Funciones de la comunicación = Eliminación de ruido y lenguaje</a:t>
          </a:r>
          <a:endParaRPr lang="es-ES_tradnl" sz="1400" kern="1200" dirty="0"/>
        </a:p>
      </dsp:txBody>
      <dsp:txXfrm>
        <a:off x="1590991" y="1703290"/>
        <a:ext cx="1261456" cy="1119382"/>
      </dsp:txXfrm>
    </dsp:sp>
    <dsp:sp modelId="{AB028016-79E1-B341-A016-B806ECE9CEC9}">
      <dsp:nvSpPr>
        <dsp:cNvPr id="0" name=""/>
        <dsp:cNvSpPr/>
      </dsp:nvSpPr>
      <dsp:spPr>
        <a:xfrm>
          <a:off x="3130798" y="1632098"/>
          <a:ext cx="1585315" cy="1261766"/>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Plan de desarrollo = Estrategia, pautas y frecuencia de mensajes</a:t>
          </a:r>
          <a:endParaRPr lang="es-ES_tradnl" sz="1400" kern="1200" dirty="0"/>
        </a:p>
      </dsp:txBody>
      <dsp:txXfrm>
        <a:off x="3192392" y="1693692"/>
        <a:ext cx="1462127" cy="1138578"/>
      </dsp:txXfrm>
    </dsp:sp>
    <dsp:sp modelId="{F84BBA72-4CBB-CF4D-9B8A-F68ECCB29542}">
      <dsp:nvSpPr>
        <dsp:cNvPr id="0" name=""/>
        <dsp:cNvSpPr/>
      </dsp:nvSpPr>
      <dsp:spPr>
        <a:xfrm>
          <a:off x="4933909" y="1685260"/>
          <a:ext cx="1765255" cy="1155442"/>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Sistema administrativo = Alta dirección o gerencia</a:t>
          </a:r>
          <a:endParaRPr lang="es-ES_tradnl" sz="1400" kern="1200" dirty="0"/>
        </a:p>
      </dsp:txBody>
      <dsp:txXfrm>
        <a:off x="4990313" y="1741664"/>
        <a:ext cx="1652447" cy="10426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2EA51-22D1-4A30-9BAD-4A03FE5AF640}">
      <dsp:nvSpPr>
        <dsp:cNvPr id="0" name=""/>
        <dsp:cNvSpPr/>
      </dsp:nvSpPr>
      <dsp:spPr>
        <a:xfrm rot="5400000">
          <a:off x="-518875" y="518875"/>
          <a:ext cx="3459171" cy="2421419"/>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es-MX" sz="6500" kern="1200"/>
        </a:p>
      </dsp:txBody>
      <dsp:txXfrm rot="-5400000">
        <a:off x="2" y="1210709"/>
        <a:ext cx="2421419" cy="1037752"/>
      </dsp:txXfrm>
    </dsp:sp>
    <dsp:sp modelId="{3414E5EF-7720-4200-AC37-D653CC588525}">
      <dsp:nvSpPr>
        <dsp:cNvPr id="0" name=""/>
        <dsp:cNvSpPr/>
      </dsp:nvSpPr>
      <dsp:spPr>
        <a:xfrm rot="5400000">
          <a:off x="4201279" y="-1779859"/>
          <a:ext cx="2248461" cy="580818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MX" sz="1400" kern="1200" smtClean="0"/>
            <a:t>Lo que caracteriza a esta subestructura es que funciona como si se tratase de una estructura global, pero aplicada solamente al orden interno de las comunicaciones de la empresa.</a:t>
          </a:r>
          <a:r>
            <a:rPr lang="es-ES_tradnl" sz="1400" kern="1200" smtClean="0"/>
            <a:t> </a:t>
          </a:r>
          <a:endParaRPr lang="es-MX" sz="1400" kern="1200"/>
        </a:p>
        <a:p>
          <a:pPr marL="114300" lvl="1" indent="-114300" algn="l" defTabSz="622300" rtl="0">
            <a:lnSpc>
              <a:spcPct val="90000"/>
            </a:lnSpc>
            <a:spcBef>
              <a:spcPct val="0"/>
            </a:spcBef>
            <a:spcAft>
              <a:spcPct val="15000"/>
            </a:spcAft>
            <a:buChar char="••"/>
          </a:pPr>
          <a:r>
            <a:rPr lang="es-ES_tradnl" sz="1400" kern="1200" smtClean="0"/>
            <a:t>La comunicación externa concierne a todas las relaciones de la empresa con sus públicos, y estas pueden ser comprendidas en tres dimensiones:</a:t>
          </a:r>
          <a:endParaRPr lang="es-MX" sz="1400" kern="1200"/>
        </a:p>
        <a:p>
          <a:pPr marL="228600" lvl="2" indent="-114300" algn="l" defTabSz="622300" rtl="0">
            <a:lnSpc>
              <a:spcPct val="90000"/>
            </a:lnSpc>
            <a:spcBef>
              <a:spcPct val="0"/>
            </a:spcBef>
            <a:spcAft>
              <a:spcPct val="15000"/>
            </a:spcAft>
            <a:buChar char="••"/>
          </a:pPr>
          <a:r>
            <a:rPr lang="es-ES_tradnl" sz="1400" kern="1200" smtClean="0"/>
            <a:t>La publicidad</a:t>
          </a:r>
          <a:endParaRPr lang="es-MX" sz="1400" kern="1200"/>
        </a:p>
        <a:p>
          <a:pPr marL="228600" lvl="2" indent="-114300" algn="l" defTabSz="622300" rtl="0">
            <a:lnSpc>
              <a:spcPct val="90000"/>
            </a:lnSpc>
            <a:spcBef>
              <a:spcPct val="0"/>
            </a:spcBef>
            <a:spcAft>
              <a:spcPct val="15000"/>
            </a:spcAft>
            <a:buChar char="••"/>
          </a:pPr>
          <a:r>
            <a:rPr lang="es-ES_tradnl" sz="1400" kern="1200" smtClean="0"/>
            <a:t>Relaciones púbicas</a:t>
          </a:r>
          <a:endParaRPr lang="es-MX" sz="1400" kern="1200"/>
        </a:p>
        <a:p>
          <a:pPr marL="228600" lvl="2" indent="-114300" algn="l" defTabSz="622300" rtl="0">
            <a:lnSpc>
              <a:spcPct val="90000"/>
            </a:lnSpc>
            <a:spcBef>
              <a:spcPct val="0"/>
            </a:spcBef>
            <a:spcAft>
              <a:spcPct val="15000"/>
            </a:spcAft>
            <a:buChar char="••"/>
          </a:pPr>
          <a:r>
            <a:rPr lang="es-ES_tradnl" sz="1400" kern="1200" smtClean="0"/>
            <a:t>Información comercial</a:t>
          </a:r>
          <a:endParaRPr lang="es-MX" sz="1400" kern="1200"/>
        </a:p>
      </dsp:txBody>
      <dsp:txXfrm rot="-5400000">
        <a:off x="2421420" y="109761"/>
        <a:ext cx="5698419" cy="20289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1992A-D4A0-460C-82F4-BAB9617BCBBE}">
      <dsp:nvSpPr>
        <dsp:cNvPr id="0" name=""/>
        <dsp:cNvSpPr/>
      </dsp:nvSpPr>
      <dsp:spPr>
        <a:xfrm>
          <a:off x="1108200" y="0"/>
          <a:ext cx="3925224" cy="3925224"/>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98B8F-F303-46B2-BA1F-7F4A0DB26747}">
      <dsp:nvSpPr>
        <dsp:cNvPr id="0" name=""/>
        <dsp:cNvSpPr/>
      </dsp:nvSpPr>
      <dsp:spPr>
        <a:xfrm>
          <a:off x="3070812" y="392905"/>
          <a:ext cx="2551395" cy="2790588"/>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s-ES_tradnl" sz="1700" kern="1200" smtClean="0"/>
            <a:t>La comunicación externa concierne a todas las relaciones de la empresa con sus públicos, y estas pueden ser comprendidas en tres dimensiones:</a:t>
          </a:r>
          <a:endParaRPr lang="es-MX" sz="1700" kern="1200"/>
        </a:p>
        <a:p>
          <a:pPr marL="114300" lvl="1" indent="-114300" algn="l" defTabSz="577850" rtl="0">
            <a:lnSpc>
              <a:spcPct val="90000"/>
            </a:lnSpc>
            <a:spcBef>
              <a:spcPct val="0"/>
            </a:spcBef>
            <a:spcAft>
              <a:spcPct val="15000"/>
            </a:spcAft>
            <a:buChar char="••"/>
          </a:pPr>
          <a:r>
            <a:rPr lang="es-ES_tradnl" sz="1300" kern="1200" smtClean="0"/>
            <a:t>La publicidad</a:t>
          </a:r>
          <a:endParaRPr lang="es-MX" sz="1300" kern="1200"/>
        </a:p>
        <a:p>
          <a:pPr marL="114300" lvl="1" indent="-114300" algn="l" defTabSz="577850" rtl="0">
            <a:lnSpc>
              <a:spcPct val="90000"/>
            </a:lnSpc>
            <a:spcBef>
              <a:spcPct val="0"/>
            </a:spcBef>
            <a:spcAft>
              <a:spcPct val="15000"/>
            </a:spcAft>
            <a:buChar char="••"/>
          </a:pPr>
          <a:r>
            <a:rPr lang="es-ES_tradnl" sz="1300" kern="1200" smtClean="0"/>
            <a:t>Relaciones púbicas</a:t>
          </a:r>
          <a:endParaRPr lang="es-MX" sz="1300" kern="1200"/>
        </a:p>
        <a:p>
          <a:pPr marL="114300" lvl="1" indent="-114300" algn="l" defTabSz="577850" rtl="0">
            <a:lnSpc>
              <a:spcPct val="90000"/>
            </a:lnSpc>
            <a:spcBef>
              <a:spcPct val="0"/>
            </a:spcBef>
            <a:spcAft>
              <a:spcPct val="15000"/>
            </a:spcAft>
            <a:buChar char="••"/>
          </a:pPr>
          <a:r>
            <a:rPr lang="es-ES_tradnl" sz="1300" kern="1200" smtClean="0"/>
            <a:t>Información comercial</a:t>
          </a:r>
          <a:endParaRPr lang="es-MX" sz="1300" kern="1200"/>
        </a:p>
      </dsp:txBody>
      <dsp:txXfrm>
        <a:off x="3195361" y="517454"/>
        <a:ext cx="2302297" cy="254149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diagrams.loki3.com/TabbedArc+Icon">
  <dgm:title val="Arco de fichas"/>
  <dgm:desc val="Se usa para mostrar un conjunto de elementos relacionados dispuestos en arco sobre un área común. Mejor con pequeñas cantidades de tex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5585273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25449932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25978268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11571128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35720292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39906297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24282676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39672174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29736657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34730280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441D7B3-F7C5-4013-AC5D-399DD8DB11FA}" type="datetime4">
              <a:rPr lang="en-US" smtClean="0"/>
              <a:pPr/>
              <a:t>March 16, 2017</a:t>
            </a:fld>
            <a:endParaRPr lang="en-US"/>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5744759D-0EFF-4FB2-9CCE-04E00944F0FE}" type="slidenum">
              <a:rPr lang="en-US" smtClean="0"/>
              <a:pPr/>
              <a:t>‹Nº›</a:t>
            </a:fld>
            <a:endParaRPr lang="en-US"/>
          </a:p>
        </p:txBody>
      </p:sp>
    </p:spTree>
    <p:extLst>
      <p:ext uri="{BB962C8B-B14F-4D97-AF65-F5344CB8AC3E}">
        <p14:creationId xmlns:p14="http://schemas.microsoft.com/office/powerpoint/2010/main" val="21930488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1D7B3-F7C5-4013-AC5D-399DD8DB11FA}" type="datetime4">
              <a:rPr lang="en-US" smtClean="0"/>
              <a:pPr/>
              <a:t>March 16, 2017</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4759D-0EFF-4FB2-9CCE-04E00944F0FE}" type="slidenum">
              <a:rPr lang="en-US" smtClean="0"/>
              <a:pPr/>
              <a:t>‹Nº›</a:t>
            </a:fld>
            <a:endParaRPr lang="en-US"/>
          </a:p>
        </p:txBody>
      </p:sp>
    </p:spTree>
    <p:extLst>
      <p:ext uri="{BB962C8B-B14F-4D97-AF65-F5344CB8AC3E}">
        <p14:creationId xmlns:p14="http://schemas.microsoft.com/office/powerpoint/2010/main" val="63007517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3" Type="http://schemas.openxmlformats.org/officeDocument/2006/relationships/hyperlink" Target="http://www.analisisdemedios.com/branding/BrandingCorporativo.pdf" TargetMode="External"/><Relationship Id="rId2" Type="http://schemas.openxmlformats.org/officeDocument/2006/relationships/hyperlink" Target="http://cristinaaced.com/pdf/planComunicacion_BIC%20Galicia.pdf" TargetMode="External"/><Relationship Id="rId1" Type="http://schemas.openxmlformats.org/officeDocument/2006/relationships/slideLayout" Target="../slideLayouts/slideLayout2.xml"/><Relationship Id="rId4" Type="http://schemas.openxmlformats.org/officeDocument/2006/relationships/hyperlink" Target="https://dialnet.unirioja.es/buscar/documentos?querysDismax.DOCUMENTAL_TODO=Comunicaci%C3%B3n+interna:+atenci%C3%B3n+al+mensaje+y+a+la+participaci%C3%B3n+a+la+empres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scielo.org.co/pdf/encu/v12n1/v12n1a04.pdf" TargetMode="External"/><Relationship Id="rId2" Type="http://schemas.openxmlformats.org/officeDocument/2006/relationships/hyperlink" Target="http://www.tesisenred.net/bitstream/handle/10803/4131/fms1de1.pdf?sequence=1" TargetMode="External"/><Relationship Id="rId1" Type="http://schemas.openxmlformats.org/officeDocument/2006/relationships/slideLayout" Target="../slideLayouts/slideLayout2.xml"/><Relationship Id="rId4" Type="http://schemas.openxmlformats.org/officeDocument/2006/relationships/hyperlink" Target="http://recursostic.educacion.es/bancoimagenes/web/"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4" descr="portada P.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98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2000" dirty="0"/>
              <a:t>¿Qué nos revela el proceso de la comunicación acerca de la promoción?</a:t>
            </a:r>
            <a:r>
              <a:rPr lang="es-ES_tradnl" sz="2000" dirty="0"/>
              <a:t/>
            </a:r>
            <a:br>
              <a:rPr lang="es-ES_tradnl" sz="2000" dirty="0"/>
            </a:br>
            <a:endParaRPr lang="es-ES_tradnl" sz="20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1262325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1630624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3236006856"/>
              </p:ext>
            </p:extLst>
          </p:nvPr>
        </p:nvGraphicFramePr>
        <p:xfrm>
          <a:off x="201881" y="1600200"/>
          <a:ext cx="8484919" cy="4230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4275524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2000" dirty="0"/>
              <a:t>ESTRUCTURAS</a:t>
            </a:r>
            <a:r>
              <a:rPr lang="es-ES_tradnl" sz="2000" dirty="0"/>
              <a:t/>
            </a:r>
            <a:br>
              <a:rPr lang="es-ES_tradnl" sz="2000" dirty="0"/>
            </a:br>
            <a:endParaRPr lang="es-ES_tradnl" sz="2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391674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026902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937493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219915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8097589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2986907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2000" dirty="0"/>
              <a:t>S</a:t>
            </a:r>
            <a:r>
              <a:rPr lang="es-MX" sz="2000" dirty="0" smtClean="0"/>
              <a:t>ubestructura interna</a:t>
            </a:r>
            <a:r>
              <a:rPr lang="es-ES_tradnl" sz="2000" dirty="0" smtClean="0"/>
              <a:t/>
            </a:r>
            <a:br>
              <a:rPr lang="es-ES_tradnl" sz="2000" dirty="0" smtClean="0"/>
            </a:br>
            <a:endParaRPr lang="es-ES_tradnl" sz="20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995144819"/>
              </p:ext>
            </p:extLst>
          </p:nvPr>
        </p:nvGraphicFramePr>
        <p:xfrm>
          <a:off x="542260" y="2264735"/>
          <a:ext cx="8229600" cy="3459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859759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4131304500"/>
              </p:ext>
            </p:extLst>
          </p:nvPr>
        </p:nvGraphicFramePr>
        <p:xfrm>
          <a:off x="1594884" y="1329070"/>
          <a:ext cx="6730409" cy="392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1398646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3609290982"/>
              </p:ext>
            </p:extLst>
          </p:nvPr>
        </p:nvGraphicFramePr>
        <p:xfrm>
          <a:off x="190005" y="391886"/>
          <a:ext cx="8597735" cy="5723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2157837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isósceles 3"/>
          <p:cNvSpPr/>
          <p:nvPr/>
        </p:nvSpPr>
        <p:spPr>
          <a:xfrm>
            <a:off x="2222608" y="1298448"/>
            <a:ext cx="4692170" cy="4734828"/>
          </a:xfrm>
          <a:prstGeom prst="triangle">
            <a:avLst>
              <a:gd name="adj" fmla="val 4962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 name="Marcador de contenido 2"/>
          <p:cNvSpPr>
            <a:spLocks noGrp="1"/>
          </p:cNvSpPr>
          <p:nvPr>
            <p:ph idx="1"/>
          </p:nvPr>
        </p:nvSpPr>
        <p:spPr>
          <a:xfrm>
            <a:off x="457200" y="1105786"/>
            <a:ext cx="8229600" cy="5020377"/>
          </a:xfrm>
        </p:spPr>
        <p:txBody>
          <a:bodyPr>
            <a:normAutofit fontScale="70000" lnSpcReduction="20000"/>
          </a:bodyPr>
          <a:lstStyle/>
          <a:p>
            <a:r>
              <a:rPr lang="es-ES_tradnl" dirty="0" smtClean="0"/>
              <a:t>          Relaciones públicas</a:t>
            </a:r>
          </a:p>
          <a:p>
            <a:endParaRPr lang="es-ES_tradnl" dirty="0"/>
          </a:p>
          <a:p>
            <a:endParaRPr lang="es-ES_tradnl" dirty="0" smtClean="0"/>
          </a:p>
          <a:p>
            <a:endParaRPr lang="es-ES_tradnl" dirty="0"/>
          </a:p>
          <a:p>
            <a:endParaRPr lang="es-ES_tradnl" dirty="0" smtClean="0"/>
          </a:p>
          <a:p>
            <a:r>
              <a:rPr lang="es-ES_tradnl" dirty="0" smtClean="0"/>
              <a:t>Centro de coordinación</a:t>
            </a:r>
            <a:endParaRPr lang="es-ES_tradnl" dirty="0"/>
          </a:p>
          <a:p>
            <a:endParaRPr lang="es-ES_tradnl" dirty="0" smtClean="0"/>
          </a:p>
          <a:p>
            <a:endParaRPr lang="es-ES_tradnl" dirty="0"/>
          </a:p>
          <a:p>
            <a:endParaRPr lang="es-ES_tradnl" dirty="0" smtClean="0"/>
          </a:p>
          <a:p>
            <a:endParaRPr lang="es-ES_tradnl" dirty="0"/>
          </a:p>
          <a:p>
            <a:endParaRPr lang="es-ES_tradnl" dirty="0" smtClean="0"/>
          </a:p>
          <a:p>
            <a:r>
              <a:rPr lang="es-ES_tradnl" dirty="0" smtClean="0"/>
              <a:t>Publicidad                                                                         Información</a:t>
            </a:r>
          </a:p>
          <a:p>
            <a:pPr marL="0" indent="0">
              <a:buNone/>
            </a:pPr>
            <a:r>
              <a:rPr lang="es-ES_tradnl" dirty="0" smtClean="0"/>
              <a:t>                                                                                                 comercial</a:t>
            </a:r>
            <a:endParaRPr lang="es-ES_tradnl" dirty="0"/>
          </a:p>
        </p:txBody>
      </p:sp>
      <p:cxnSp>
        <p:nvCxnSpPr>
          <p:cNvPr id="6" name="Conector recto de flecha 5"/>
          <p:cNvCxnSpPr/>
          <p:nvPr/>
        </p:nvCxnSpPr>
        <p:spPr>
          <a:xfrm>
            <a:off x="1120124" y="3540472"/>
            <a:ext cx="2204967" cy="0"/>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448966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3200" dirty="0"/>
              <a:t>L</a:t>
            </a:r>
            <a:r>
              <a:rPr lang="es-MX" sz="3200" dirty="0" smtClean="0"/>
              <a:t>a fuente de emisión</a:t>
            </a:r>
            <a:r>
              <a:rPr lang="es-ES_tradnl" sz="2000" dirty="0" smtClean="0"/>
              <a:t/>
            </a:r>
            <a:br>
              <a:rPr lang="es-ES_tradnl" sz="2000" dirty="0" smtClean="0"/>
            </a:br>
            <a:endParaRPr lang="es-ES_tradnl" sz="20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865268026"/>
              </p:ext>
            </p:extLst>
          </p:nvPr>
        </p:nvGraphicFramePr>
        <p:xfrm>
          <a:off x="1754372" y="1394564"/>
          <a:ext cx="620941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980085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3" descr="portadaA.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CuadroTexto 2"/>
          <p:cNvSpPr txBox="1">
            <a:spLocks noChangeArrowheads="1"/>
          </p:cNvSpPr>
          <p:nvPr/>
        </p:nvSpPr>
        <p:spPr bwMode="auto">
          <a:xfrm>
            <a:off x="3952875" y="2865438"/>
            <a:ext cx="5008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S_tradnl" sz="1400" dirty="0">
                <a:solidFill>
                  <a:schemeClr val="bg1"/>
                </a:solidFill>
              </a:rPr>
              <a:t>Unidad 3</a:t>
            </a:r>
            <a:br>
              <a:rPr lang="es-ES_tradnl" sz="1400" dirty="0">
                <a:solidFill>
                  <a:schemeClr val="bg1"/>
                </a:solidFill>
              </a:rPr>
            </a:br>
            <a:r>
              <a:rPr lang="es-MX" sz="1400" dirty="0">
                <a:solidFill>
                  <a:schemeClr val="bg1"/>
                </a:solidFill>
              </a:rPr>
              <a:t>La comunicación corporativa como medio para crear y proyectar la imagen de la corporación</a:t>
            </a:r>
            <a:r>
              <a:rPr lang="es-ES" sz="1400" dirty="0">
                <a:solidFill>
                  <a:schemeClr val="bg1"/>
                </a:solidFill>
                <a:latin typeface="Times" pitchFamily="2" charset="0"/>
              </a:rPr>
              <a:t> </a:t>
            </a:r>
          </a:p>
        </p:txBody>
      </p:sp>
    </p:spTree>
    <p:extLst>
      <p:ext uri="{BB962C8B-B14F-4D97-AF65-F5344CB8AC3E}">
        <p14:creationId xmlns:p14="http://schemas.microsoft.com/office/powerpoint/2010/main" val="45860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3200" dirty="0"/>
              <a:t>E</a:t>
            </a:r>
            <a:r>
              <a:rPr lang="es-MX" sz="3200" dirty="0" smtClean="0"/>
              <a:t>l mensaje</a:t>
            </a:r>
            <a:r>
              <a:rPr lang="es-ES_tradnl" sz="3200" dirty="0" smtClean="0"/>
              <a:t/>
            </a:r>
            <a:br>
              <a:rPr lang="es-ES_tradnl" sz="3200" dirty="0" smtClean="0"/>
            </a:br>
            <a:endParaRPr lang="es-ES_tradnl" sz="32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801594853"/>
              </p:ext>
            </p:extLst>
          </p:nvPr>
        </p:nvGraphicFramePr>
        <p:xfrm>
          <a:off x="1679943" y="1302488"/>
          <a:ext cx="624131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22719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MX" sz="3200" dirty="0"/>
              <a:t>R</a:t>
            </a:r>
            <a:r>
              <a:rPr lang="es-MX" sz="3200" dirty="0" smtClean="0"/>
              <a:t>ed de transporte</a:t>
            </a:r>
            <a:r>
              <a:rPr lang="es-ES_tradnl" sz="3200" dirty="0" smtClean="0"/>
              <a:t/>
            </a:r>
            <a:br>
              <a:rPr lang="es-ES_tradnl" sz="3200" dirty="0" smtClean="0"/>
            </a:br>
            <a:endParaRPr lang="es-ES_tradnl" sz="32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025762361"/>
              </p:ext>
            </p:extLst>
          </p:nvPr>
        </p:nvGraphicFramePr>
        <p:xfrm>
          <a:off x="261257" y="843149"/>
          <a:ext cx="8425543" cy="5296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133300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130" y="231647"/>
            <a:ext cx="8591550" cy="1066801"/>
          </a:xfrm>
        </p:spPr>
        <p:txBody>
          <a:bodyPr>
            <a:normAutofit/>
          </a:bodyPr>
          <a:lstStyle/>
          <a:p>
            <a:pPr algn="r"/>
            <a:r>
              <a:rPr lang="es-MX" sz="2800" b="1" dirty="0"/>
              <a:t>L</a:t>
            </a:r>
            <a:r>
              <a:rPr lang="es-MX" sz="2800" b="1" dirty="0" smtClean="0"/>
              <a:t>ugares de contacto entre mensajes y receptores:</a:t>
            </a:r>
            <a:r>
              <a:rPr lang="es-ES_tradnl" sz="2800" b="1" dirty="0" smtClean="0"/>
              <a:t> </a:t>
            </a:r>
            <a:endParaRPr lang="es-ES_tradnl" sz="2800" b="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691116389"/>
              </p:ext>
            </p:extLst>
          </p:nvPr>
        </p:nvGraphicFramePr>
        <p:xfrm>
          <a:off x="597963" y="112035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230687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147776" y="322376"/>
            <a:ext cx="8229600" cy="1143000"/>
          </a:xfrm>
        </p:spPr>
        <p:txBody>
          <a:bodyPr>
            <a:normAutofit/>
          </a:bodyPr>
          <a:lstStyle/>
          <a:p>
            <a:pPr algn="r"/>
            <a:r>
              <a:rPr lang="es-MX" sz="2200" dirty="0" smtClean="0">
                <a:solidFill>
                  <a:schemeClr val="bg1"/>
                </a:solidFill>
              </a:rPr>
              <a:t>3.3.1 Tipos de mensajes</a:t>
            </a:r>
            <a:r>
              <a:rPr lang="es-ES_tradnl" b="1" dirty="0">
                <a:solidFill>
                  <a:schemeClr val="bg1"/>
                </a:solidFill>
              </a:rPr>
              <a:t/>
            </a:r>
            <a:br>
              <a:rPr lang="es-ES_tradnl" b="1" dirty="0">
                <a:solidFill>
                  <a:schemeClr val="bg1"/>
                </a:solidFill>
              </a:rPr>
            </a:br>
            <a:endParaRPr lang="es-ES_tradnl"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42447973"/>
              </p:ext>
            </p:extLst>
          </p:nvPr>
        </p:nvGraphicFramePr>
        <p:xfrm>
          <a:off x="653144" y="1465376"/>
          <a:ext cx="789709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5395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446028" y="209034"/>
            <a:ext cx="8229600" cy="1143000"/>
          </a:xfrm>
        </p:spPr>
        <p:txBody>
          <a:bodyPr>
            <a:normAutofit/>
          </a:bodyPr>
          <a:lstStyle/>
          <a:p>
            <a:pPr algn="r"/>
            <a:r>
              <a:rPr lang="es-MX" sz="2000" dirty="0">
                <a:solidFill>
                  <a:schemeClr val="bg1"/>
                </a:solidFill>
              </a:rPr>
              <a:t>3.3.1.1 Mensajes </a:t>
            </a:r>
            <a:r>
              <a:rPr lang="es-MX" sz="2000" dirty="0" smtClean="0">
                <a:solidFill>
                  <a:schemeClr val="bg1"/>
                </a:solidFill>
              </a:rPr>
              <a:t>intencionales</a:t>
            </a:r>
            <a:r>
              <a:rPr lang="es-ES_tradnl" sz="2000" u="sng" dirty="0">
                <a:solidFill>
                  <a:schemeClr val="bg1"/>
                </a:solidFill>
              </a:rPr>
              <a:t/>
            </a:r>
            <a:br>
              <a:rPr lang="es-ES_tradnl" sz="2000" u="sng" dirty="0">
                <a:solidFill>
                  <a:schemeClr val="bg1"/>
                </a:solidFill>
              </a:rPr>
            </a:br>
            <a:endParaRPr lang="es-ES_tradnl" sz="2000"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2730108"/>
              </p:ext>
            </p:extLst>
          </p:nvPr>
        </p:nvGraphicFramePr>
        <p:xfrm>
          <a:off x="154379" y="1068779"/>
          <a:ext cx="8532421" cy="5533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5340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988828" y="187768"/>
            <a:ext cx="6018028" cy="1143000"/>
          </a:xfrm>
        </p:spPr>
        <p:txBody>
          <a:bodyPr>
            <a:normAutofit/>
          </a:bodyPr>
          <a:lstStyle/>
          <a:p>
            <a:pPr algn="r"/>
            <a:r>
              <a:rPr lang="es-MX" sz="2000" dirty="0">
                <a:solidFill>
                  <a:schemeClr val="bg1"/>
                </a:solidFill>
              </a:rPr>
              <a:t>3.3.1.2 Mensajes no </a:t>
            </a:r>
            <a:r>
              <a:rPr lang="es-MX" sz="2000" dirty="0" smtClean="0">
                <a:solidFill>
                  <a:schemeClr val="bg1"/>
                </a:solidFill>
              </a:rPr>
              <a:t>intencionales</a:t>
            </a:r>
            <a:r>
              <a:rPr lang="es-ES_tradnl" sz="2000" u="sng" dirty="0">
                <a:solidFill>
                  <a:schemeClr val="bg1"/>
                </a:solidFill>
              </a:rPr>
              <a:t/>
            </a:r>
            <a:br>
              <a:rPr lang="es-ES_tradnl" sz="2000" u="sng" dirty="0">
                <a:solidFill>
                  <a:schemeClr val="bg1"/>
                </a:solidFill>
              </a:rPr>
            </a:br>
            <a:endParaRPr lang="es-ES_tradnl" sz="2000"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05450171"/>
              </p:ext>
            </p:extLst>
          </p:nvPr>
        </p:nvGraphicFramePr>
        <p:xfrm>
          <a:off x="296883" y="1330768"/>
          <a:ext cx="8389917" cy="5165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550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967022" y="205527"/>
            <a:ext cx="4401879" cy="1143000"/>
          </a:xfrm>
        </p:spPr>
        <p:txBody>
          <a:bodyPr>
            <a:normAutofit/>
          </a:bodyPr>
          <a:lstStyle/>
          <a:p>
            <a:pPr algn="r"/>
            <a:r>
              <a:rPr lang="es-MX" sz="2000" dirty="0">
                <a:solidFill>
                  <a:schemeClr val="bg1"/>
                </a:solidFill>
              </a:rPr>
              <a:t>3.3.1.5  Mensajes </a:t>
            </a:r>
            <a:r>
              <a:rPr lang="es-MX" sz="2000" dirty="0" smtClean="0">
                <a:solidFill>
                  <a:schemeClr val="bg1"/>
                </a:solidFill>
              </a:rPr>
              <a:t>residuales</a:t>
            </a:r>
            <a:r>
              <a:rPr lang="es-ES_tradnl" sz="2000" u="sng" dirty="0"/>
              <a:t/>
            </a:r>
            <a:br>
              <a:rPr lang="es-ES_tradnl" sz="2000" u="sng" dirty="0"/>
            </a:br>
            <a:endParaRPr lang="es-ES_tradnl"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45791537"/>
              </p:ext>
            </p:extLst>
          </p:nvPr>
        </p:nvGraphicFramePr>
        <p:xfrm>
          <a:off x="356260" y="1092530"/>
          <a:ext cx="8550234" cy="551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249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318977" y="-7125"/>
            <a:ext cx="6124353" cy="1143000"/>
          </a:xfrm>
        </p:spPr>
        <p:txBody>
          <a:bodyPr>
            <a:normAutofit/>
          </a:bodyPr>
          <a:lstStyle/>
          <a:p>
            <a:pPr algn="r"/>
            <a:r>
              <a:rPr lang="es-ES_tradnl" sz="2000" dirty="0" smtClean="0">
                <a:solidFill>
                  <a:schemeClr val="bg1"/>
                </a:solidFill>
              </a:rPr>
              <a:t>3.3.1.6 Mensajes exteriores</a:t>
            </a:r>
            <a:endParaRPr lang="es-ES_tradnl" sz="2000" dirty="0">
              <a:solidFill>
                <a:schemeClr val="bg1"/>
              </a:solidFill>
            </a:endParaRPr>
          </a:p>
        </p:txBody>
      </p:sp>
      <p:graphicFrame>
        <p:nvGraphicFramePr>
          <p:cNvPr id="4" name="3 Marcador de contenido"/>
          <p:cNvGraphicFramePr>
            <a:graphicFrameLocks noGrp="1"/>
          </p:cNvGraphicFramePr>
          <p:nvPr>
            <p:ph sz="half" idx="1"/>
            <p:extLst>
              <p:ext uri="{D42A27DB-BD31-4B8C-83A1-F6EECF244321}">
                <p14:modId xmlns:p14="http://schemas.microsoft.com/office/powerpoint/2010/main" val="4264404340"/>
              </p:ext>
            </p:extLst>
          </p:nvPr>
        </p:nvGraphicFramePr>
        <p:xfrm>
          <a:off x="457200" y="1135876"/>
          <a:ext cx="8579922" cy="499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269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776177" y="0"/>
            <a:ext cx="8229600" cy="1143000"/>
          </a:xfrm>
        </p:spPr>
        <p:txBody>
          <a:bodyPr>
            <a:normAutofit/>
          </a:bodyPr>
          <a:lstStyle/>
          <a:p>
            <a:r>
              <a:rPr lang="es-ES_tradnl" sz="2400" dirty="0" smtClean="0">
                <a:solidFill>
                  <a:schemeClr val="bg1"/>
                </a:solidFill>
              </a:rPr>
              <a:t>3.4 Análisis de los públicos</a:t>
            </a:r>
            <a:endParaRPr lang="es-ES_tradnl" sz="2400"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87573503"/>
              </p:ext>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32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2125610949"/>
              </p:ext>
            </p:extLst>
          </p:nvPr>
        </p:nvGraphicFramePr>
        <p:xfrm>
          <a:off x="457200" y="239234"/>
          <a:ext cx="8229600" cy="557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1427600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428" y="0"/>
            <a:ext cx="9069572"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907312" y="63795"/>
            <a:ext cx="8610600" cy="1417638"/>
          </a:xfrm>
        </p:spPr>
        <p:txBody>
          <a:bodyPr>
            <a:normAutofit/>
          </a:bodyPr>
          <a:lstStyle/>
          <a:p>
            <a:r>
              <a:rPr lang="es-MX" sz="2400" dirty="0">
                <a:solidFill>
                  <a:schemeClr val="bg1"/>
                </a:solidFill>
              </a:rPr>
              <a:t>3.1 Comunicación Corporativa</a:t>
            </a:r>
            <a:r>
              <a:rPr lang="es-ES_tradnl" sz="2400" dirty="0"/>
              <a:t/>
            </a:r>
            <a:br>
              <a:rPr lang="es-ES_tradnl" sz="2400" dirty="0"/>
            </a:br>
            <a:endParaRPr lang="es-ES_tradnl" sz="2400" dirty="0"/>
          </a:p>
        </p:txBody>
      </p:sp>
      <p:sp>
        <p:nvSpPr>
          <p:cNvPr id="3" name="Marcador de contenido 2"/>
          <p:cNvSpPr>
            <a:spLocks noGrp="1"/>
          </p:cNvSpPr>
          <p:nvPr>
            <p:ph idx="1"/>
          </p:nvPr>
        </p:nvSpPr>
        <p:spPr/>
        <p:txBody>
          <a:bodyPr>
            <a:normAutofit/>
          </a:bodyPr>
          <a:lstStyle/>
          <a:p>
            <a:pPr algn="just"/>
            <a:endParaRPr lang="es-MX" i="1" dirty="0" smtClean="0"/>
          </a:p>
          <a:p>
            <a:pPr algn="just"/>
            <a:endParaRPr lang="es-MX" i="1" dirty="0"/>
          </a:p>
          <a:p>
            <a:pPr marL="0" indent="0" algn="just">
              <a:buNone/>
            </a:pPr>
            <a:r>
              <a:rPr lang="es-MX" sz="2200" i="1" dirty="0">
                <a:cs typeface="Arial" pitchFamily="34" charset="0"/>
              </a:rPr>
              <a:t>E</a:t>
            </a:r>
            <a:r>
              <a:rPr lang="es-MX" sz="2200" i="1" dirty="0" smtClean="0">
                <a:cs typeface="Arial" pitchFamily="34" charset="0"/>
              </a:rPr>
              <a:t>s el </a:t>
            </a:r>
            <a:r>
              <a:rPr lang="es-MX" sz="2200" i="1" dirty="0">
                <a:cs typeface="Arial" pitchFamily="34" charset="0"/>
              </a:rPr>
              <a:t>paso de los esfuerzos voluntaristas y los modelos </a:t>
            </a:r>
            <a:r>
              <a:rPr lang="es-MX" sz="2200" i="1" dirty="0" smtClean="0">
                <a:cs typeface="Arial" pitchFamily="34" charset="0"/>
              </a:rPr>
              <a:t>del </a:t>
            </a:r>
            <a:r>
              <a:rPr lang="es-MX" sz="2200" i="1" dirty="0">
                <a:cs typeface="Arial" pitchFamily="34" charset="0"/>
              </a:rPr>
              <a:t>departamento de comunicación a las estructuras de </a:t>
            </a:r>
            <a:r>
              <a:rPr lang="es-MX" sz="2200" i="1" dirty="0" smtClean="0">
                <a:cs typeface="Arial" pitchFamily="34" charset="0"/>
              </a:rPr>
              <a:t>comunicación.</a:t>
            </a:r>
            <a:endParaRPr lang="es-ES_tradnl" b="1" i="1" dirty="0" smtClean="0"/>
          </a:p>
          <a:p>
            <a:pPr algn="just"/>
            <a:endParaRPr lang="es-ES_tradnl" b="1" i="1" dirty="0"/>
          </a:p>
          <a:p>
            <a:pPr algn="just"/>
            <a:r>
              <a:rPr lang="es-MX" sz="2000" dirty="0" smtClean="0">
                <a:cs typeface="Arial" pitchFamily="34" charset="0"/>
              </a:rPr>
              <a:t>La </a:t>
            </a:r>
            <a:r>
              <a:rPr lang="es-MX" sz="2000" dirty="0">
                <a:cs typeface="Arial" pitchFamily="34" charset="0"/>
              </a:rPr>
              <a:t>comunicación, al ser la categoría de transmisión y distribución de la </a:t>
            </a:r>
            <a:r>
              <a:rPr lang="es-MX" sz="2000" dirty="0" smtClean="0">
                <a:cs typeface="Arial" pitchFamily="34" charset="0"/>
              </a:rPr>
              <a:t>idea, </a:t>
            </a:r>
            <a:r>
              <a:rPr lang="es-MX" sz="2000" dirty="0">
                <a:cs typeface="Arial" pitchFamily="34" charset="0"/>
              </a:rPr>
              <a:t>debe recibir un status y atención </a:t>
            </a:r>
            <a:r>
              <a:rPr lang="es-MX" sz="2000" dirty="0" smtClean="0">
                <a:cs typeface="Arial" pitchFamily="34" charset="0"/>
              </a:rPr>
              <a:t>por </a:t>
            </a:r>
            <a:r>
              <a:rPr lang="es-MX" sz="2000" dirty="0">
                <a:cs typeface="Arial" pitchFamily="34" charset="0"/>
              </a:rPr>
              <a:t>parte de </a:t>
            </a:r>
            <a:r>
              <a:rPr lang="es-MX" sz="2000" dirty="0" smtClean="0">
                <a:cs typeface="Arial" pitchFamily="34" charset="0"/>
              </a:rPr>
              <a:t>los directivos </a:t>
            </a:r>
            <a:r>
              <a:rPr lang="es-MX" sz="2000" dirty="0">
                <a:cs typeface="Arial" pitchFamily="34" charset="0"/>
              </a:rPr>
              <a:t>de la empresa.</a:t>
            </a:r>
            <a:endParaRPr lang="es-ES_tradnl" sz="2000" dirty="0">
              <a:cs typeface="Arial" pitchFamily="34" charset="0"/>
            </a:endParaRPr>
          </a:p>
        </p:txBody>
      </p:sp>
    </p:spTree>
    <p:extLst>
      <p:ext uri="{BB962C8B-B14F-4D97-AF65-F5344CB8AC3E}">
        <p14:creationId xmlns:p14="http://schemas.microsoft.com/office/powerpoint/2010/main" val="1484880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4265474359"/>
              </p:ext>
            </p:extLst>
          </p:nvPr>
        </p:nvGraphicFramePr>
        <p:xfrm>
          <a:off x="457200" y="707065"/>
          <a:ext cx="8229600" cy="527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1402507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1224438307"/>
              </p:ext>
            </p:extLst>
          </p:nvPr>
        </p:nvGraphicFramePr>
        <p:xfrm>
          <a:off x="190005" y="664535"/>
          <a:ext cx="8401102" cy="54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1104721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596199952"/>
              </p:ext>
            </p:extLst>
          </p:nvPr>
        </p:nvGraphicFramePr>
        <p:xfrm>
          <a:off x="0" y="620713"/>
          <a:ext cx="9144000" cy="623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087076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15888"/>
            <a:ext cx="8497888" cy="6597650"/>
          </a:xfrm>
          <a:prstGeom prst="rect">
            <a:avLst/>
          </a:prstGeom>
        </p:spPr>
        <p:txBody>
          <a:bodyPr>
            <a:normAutofit fontScale="85000" lnSpcReduction="20000"/>
          </a:bodyPr>
          <a:lstStyle/>
          <a:p>
            <a:pPr algn="just" eaLnBrk="1" hangingPunct="1">
              <a:buFont typeface="Arial" charset="0"/>
              <a:buNone/>
            </a:pPr>
            <a:r>
              <a:rPr lang="es-ES" dirty="0">
                <a:latin typeface="Snap ITC" charset="0"/>
              </a:rPr>
              <a:t>  </a:t>
            </a:r>
            <a:endParaRPr lang="es-ES" dirty="0" smtClean="0">
              <a:latin typeface="Snap ITC" charset="0"/>
            </a:endParaRPr>
          </a:p>
          <a:p>
            <a:pPr algn="just" eaLnBrk="1" hangingPunct="1">
              <a:buFont typeface="Arial" charset="0"/>
              <a:buNone/>
            </a:pPr>
            <a:r>
              <a:rPr lang="es-ES" dirty="0">
                <a:latin typeface="Snap ITC" charset="0"/>
              </a:rPr>
              <a:t> </a:t>
            </a:r>
            <a:r>
              <a:rPr lang="es-ES" dirty="0" smtClean="0">
                <a:cs typeface="Arial" pitchFamily="34" charset="0"/>
              </a:rPr>
              <a:t>Así </a:t>
            </a:r>
            <a:r>
              <a:rPr lang="es-ES" dirty="0">
                <a:cs typeface="Arial" pitchFamily="34" charset="0"/>
              </a:rPr>
              <a:t>surgen derechos y obligaciones mutuos, siendo las obligaciones de unos los derechos del otro, esto marcará las relaciones entre los individuos como miembros de:</a:t>
            </a:r>
          </a:p>
          <a:p>
            <a:pPr algn="ctr" eaLnBrk="1" hangingPunct="1">
              <a:buFont typeface="Arial" charset="0"/>
              <a:buNone/>
            </a:pPr>
            <a:endParaRPr lang="es-ES" dirty="0" smtClean="0">
              <a:solidFill>
                <a:srgbClr val="215968"/>
              </a:solidFill>
              <a:cs typeface="Arial" pitchFamily="34" charset="0"/>
            </a:endParaRPr>
          </a:p>
          <a:p>
            <a:pPr algn="ctr" eaLnBrk="1" hangingPunct="1">
              <a:buFont typeface="Arial" charset="0"/>
              <a:buNone/>
            </a:pPr>
            <a:endParaRPr lang="es-ES" dirty="0" smtClean="0">
              <a:solidFill>
                <a:srgbClr val="215968"/>
              </a:solidFill>
              <a:cs typeface="Arial" pitchFamily="34" charset="0"/>
            </a:endParaRPr>
          </a:p>
          <a:p>
            <a:pPr algn="ctr" eaLnBrk="1" hangingPunct="1">
              <a:buFont typeface="Arial" charset="0"/>
              <a:buNone/>
            </a:pPr>
            <a:r>
              <a:rPr lang="es-ES" dirty="0" smtClean="0">
                <a:solidFill>
                  <a:srgbClr val="215968"/>
                </a:solidFill>
                <a:cs typeface="Arial" pitchFamily="34" charset="0"/>
              </a:rPr>
              <a:t>UN </a:t>
            </a:r>
            <a:r>
              <a:rPr lang="es-ES" dirty="0">
                <a:solidFill>
                  <a:srgbClr val="215968"/>
                </a:solidFill>
                <a:cs typeface="Arial" pitchFamily="34" charset="0"/>
              </a:rPr>
              <a:t>PÚBLICO </a:t>
            </a:r>
            <a:r>
              <a:rPr lang="es-ES" dirty="0" smtClean="0">
                <a:solidFill>
                  <a:srgbClr val="215968"/>
                </a:solidFill>
                <a:cs typeface="Arial" pitchFamily="34" charset="0"/>
              </a:rPr>
              <a:t>Y </a:t>
            </a:r>
            <a:r>
              <a:rPr lang="es-ES" dirty="0">
                <a:solidFill>
                  <a:srgbClr val="215968"/>
                </a:solidFill>
                <a:cs typeface="Arial" pitchFamily="34" charset="0"/>
              </a:rPr>
              <a:t>LA ORGANIZACIÓN.</a:t>
            </a:r>
          </a:p>
          <a:p>
            <a:pPr algn="ctr" eaLnBrk="1" hangingPunct="1">
              <a:buFont typeface="Arial" charset="0"/>
              <a:buNone/>
            </a:pPr>
            <a:endParaRPr lang="es-ES" dirty="0">
              <a:solidFill>
                <a:srgbClr val="215968"/>
              </a:solidFill>
              <a:cs typeface="Arial" pitchFamily="34" charset="0"/>
            </a:endParaRPr>
          </a:p>
          <a:p>
            <a:pPr algn="ctr" eaLnBrk="1" hangingPunct="1">
              <a:buFont typeface="Arial" charset="0"/>
              <a:buNone/>
            </a:pPr>
            <a:r>
              <a:rPr lang="es-ES" dirty="0">
                <a:cs typeface="Arial" pitchFamily="34" charset="0"/>
              </a:rPr>
              <a:t>Además las expectativas señalarían al actuante del rol las prescripciones y proscripciones del mismo, es decir:</a:t>
            </a:r>
          </a:p>
          <a:p>
            <a:pPr algn="ctr" eaLnBrk="1" hangingPunct="1">
              <a:buFont typeface="Arial" charset="0"/>
              <a:buNone/>
            </a:pPr>
            <a:endParaRPr lang="es-ES" dirty="0">
              <a:cs typeface="Arial" pitchFamily="34" charset="0"/>
            </a:endParaRPr>
          </a:p>
          <a:p>
            <a:pPr algn="ctr" eaLnBrk="1" hangingPunct="1">
              <a:buFont typeface="Arial" charset="0"/>
              <a:buNone/>
            </a:pPr>
            <a:r>
              <a:rPr lang="es-ES" dirty="0">
                <a:solidFill>
                  <a:srgbClr val="215968"/>
                </a:solidFill>
                <a:cs typeface="Arial" pitchFamily="34" charset="0"/>
              </a:rPr>
              <a:t>PERMITE CONOCER AL INDIVIDUO LO QUE SE ESPERA DE ÉL EN DICHO ROL</a:t>
            </a:r>
            <a:r>
              <a:rPr lang="es-ES" dirty="0" smtClean="0">
                <a:solidFill>
                  <a:srgbClr val="215968"/>
                </a:solidFill>
                <a:cs typeface="Arial" pitchFamily="34" charset="0"/>
              </a:rPr>
              <a:t>.</a:t>
            </a:r>
          </a:p>
          <a:p>
            <a:pPr algn="ctr" eaLnBrk="1" hangingPunct="1">
              <a:buFont typeface="Arial" charset="0"/>
              <a:buNone/>
            </a:pPr>
            <a:endParaRPr lang="es-ES" dirty="0">
              <a:solidFill>
                <a:srgbClr val="215968"/>
              </a:solidFill>
            </a:endParaRPr>
          </a:p>
          <a:p>
            <a:pPr algn="ctr" eaLnBrk="1" hangingPunct="1">
              <a:buFont typeface="Arial" charset="0"/>
              <a:buNone/>
            </a:pPr>
            <a:endParaRPr lang="es-ES" dirty="0" smtClean="0">
              <a:solidFill>
                <a:srgbClr val="215968"/>
              </a:solidFill>
            </a:endParaRPr>
          </a:p>
          <a:p>
            <a:pPr algn="r" eaLnBrk="1" hangingPunct="1">
              <a:buFont typeface="Arial" charset="0"/>
              <a:buNone/>
            </a:pPr>
            <a:r>
              <a:rPr lang="es-ES" sz="1600" dirty="0">
                <a:solidFill>
                  <a:srgbClr val="215968"/>
                </a:solidFill>
              </a:rPr>
              <a:t>E</a:t>
            </a:r>
            <a:r>
              <a:rPr lang="es-ES" sz="1600" dirty="0" smtClean="0">
                <a:solidFill>
                  <a:srgbClr val="215968"/>
                </a:solidFill>
              </a:rPr>
              <a:t>jemplo: U de G CUCEA</a:t>
            </a:r>
            <a:endParaRPr lang="es-MX" sz="1600" dirty="0">
              <a:solidFill>
                <a:srgbClr val="215968"/>
              </a:solidFill>
            </a:endParaRPr>
          </a:p>
        </p:txBody>
      </p:sp>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2097057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539750" y="615112"/>
            <a:ext cx="8229600" cy="1940763"/>
          </a:xfrm>
        </p:spPr>
        <p:txBody>
          <a:bodyPr>
            <a:noAutofit/>
          </a:bodyPr>
          <a:lstStyle/>
          <a:p>
            <a:pPr eaLnBrk="1" hangingPunct="1"/>
            <a:r>
              <a:rPr lang="es-MX" sz="2200" dirty="0">
                <a:latin typeface="Arial" pitchFamily="34" charset="0"/>
                <a:cs typeface="Arial" pitchFamily="34" charset="0"/>
              </a:rPr>
              <a:t>Puede suceder que una persona, en su rol de consumidor, tenga una buena imagen de la empresa. Pero también puede pasar que esa misma persona, en su rol de miembro de la opinión pública, tenga una mala imagen de la empresa.</a:t>
            </a:r>
          </a:p>
        </p:txBody>
      </p:sp>
      <p:graphicFrame>
        <p:nvGraphicFramePr>
          <p:cNvPr id="2" name="1 Diagrama"/>
          <p:cNvGraphicFramePr/>
          <p:nvPr>
            <p:extLst>
              <p:ext uri="{D42A27DB-BD31-4B8C-83A1-F6EECF244321}">
                <p14:modId xmlns:p14="http://schemas.microsoft.com/office/powerpoint/2010/main" val="1655696500"/>
              </p:ext>
            </p:extLst>
          </p:nvPr>
        </p:nvGraphicFramePr>
        <p:xfrm>
          <a:off x="1707484" y="2980706"/>
          <a:ext cx="5857097" cy="2291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522880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lecha derecha"/>
          <p:cNvSpPr/>
          <p:nvPr/>
        </p:nvSpPr>
        <p:spPr>
          <a:xfrm>
            <a:off x="2769934" y="4077072"/>
            <a:ext cx="3184299" cy="2016497"/>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MX" dirty="0">
                <a:cs typeface="Arial" pitchFamily="34" charset="0"/>
              </a:rPr>
              <a:t>Accionistas    Proveedores</a:t>
            </a:r>
          </a:p>
          <a:p>
            <a:pPr algn="ctr" eaLnBrk="1" fontAlgn="auto" hangingPunct="1">
              <a:spcBef>
                <a:spcPts val="0"/>
              </a:spcBef>
              <a:spcAft>
                <a:spcPts val="0"/>
              </a:spcAft>
              <a:defRPr/>
            </a:pPr>
            <a:r>
              <a:rPr lang="es-MX" dirty="0">
                <a:cs typeface="Arial" pitchFamily="34" charset="0"/>
              </a:rPr>
              <a:t>Distribuidores    Sindicatos</a:t>
            </a:r>
          </a:p>
        </p:txBody>
      </p:sp>
      <p:sp>
        <p:nvSpPr>
          <p:cNvPr id="37891" name="1 Título"/>
          <p:cNvSpPr>
            <a:spLocks noGrp="1"/>
          </p:cNvSpPr>
          <p:nvPr>
            <p:ph type="title"/>
          </p:nvPr>
        </p:nvSpPr>
        <p:spPr>
          <a:xfrm>
            <a:off x="457200" y="274638"/>
            <a:ext cx="8229600" cy="777875"/>
          </a:xfrm>
        </p:spPr>
        <p:txBody>
          <a:bodyPr>
            <a:normAutofit/>
          </a:bodyPr>
          <a:lstStyle/>
          <a:p>
            <a:pPr eaLnBrk="1" hangingPunct="1"/>
            <a:r>
              <a:rPr lang="es-MX" sz="2800" dirty="0">
                <a:latin typeface="+mn-lt"/>
              </a:rPr>
              <a:t>PÚBLICOS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96227865"/>
              </p:ext>
            </p:extLst>
          </p:nvPr>
        </p:nvGraphicFramePr>
        <p:xfrm>
          <a:off x="457200" y="1052737"/>
          <a:ext cx="8229600" cy="3024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Botón de acción: Ayuda">
            <a:hlinkClick r:id="" action="ppaction://noaction" highlightClick="1"/>
          </p:cNvPr>
          <p:cNvSpPr>
            <a:spLocks noChangeArrowheads="1"/>
          </p:cNvSpPr>
          <p:nvPr/>
        </p:nvSpPr>
        <p:spPr bwMode="auto">
          <a:xfrm>
            <a:off x="684213" y="4292600"/>
            <a:ext cx="1584325" cy="1223963"/>
          </a:xfrm>
          <a:prstGeom prst="actionButtonHelp">
            <a:avLst/>
          </a:prstGeom>
          <a:solidFill>
            <a:schemeClr val="accent4">
              <a:lumMod val="40000"/>
              <a:lumOff val="60000"/>
            </a:schemeClr>
          </a:solidFill>
          <a:ln w="38100">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s-MX" b="1" dirty="0">
              <a:ln w="18000">
                <a:solidFill>
                  <a:schemeClr val="accent2">
                    <a:satMod val="140000"/>
                  </a:schemeClr>
                </a:solidFill>
                <a:prstDash val="solid"/>
                <a:miter lim="800000"/>
              </a:ln>
              <a:solidFill>
                <a:schemeClr val="accent6">
                  <a:lumMod val="60000"/>
                  <a:lumOff val="40000"/>
                </a:schemeClr>
              </a:solidFill>
              <a:effectLst>
                <a:outerShdw blurRad="25500" dist="23000" dir="7020000" algn="tl">
                  <a:srgbClr val="000000">
                    <a:alpha val="50000"/>
                  </a:srgbClr>
                </a:outerShdw>
              </a:effectLst>
              <a:latin typeface="+mn-lt"/>
              <a:ea typeface="+mn-ea"/>
              <a:cs typeface="+mn-cs"/>
            </a:endParaRPr>
          </a:p>
        </p:txBody>
      </p:sp>
      <p:sp>
        <p:nvSpPr>
          <p:cNvPr id="10" name="9 Elipse"/>
          <p:cNvSpPr>
            <a:spLocks noChangeArrowheads="1"/>
          </p:cNvSpPr>
          <p:nvPr/>
        </p:nvSpPr>
        <p:spPr bwMode="auto">
          <a:xfrm>
            <a:off x="6375215" y="4077072"/>
            <a:ext cx="2386013" cy="1883661"/>
          </a:xfrm>
          <a:prstGeom prst="ellipse">
            <a:avLst/>
          </a:prstGeom>
          <a:solidFill>
            <a:schemeClr val="accent4">
              <a:lumMod val="60000"/>
              <a:lumOff val="40000"/>
            </a:schemeClr>
          </a:solidFill>
          <a:ln w="9525">
            <a:solidFill>
              <a:srgbClr val="7D60A0"/>
            </a:solidFill>
            <a:round/>
            <a:headEnd/>
            <a:tailEnd/>
          </a:ln>
          <a:effectLst>
            <a:outerShdw blurRad="40000" dist="20000" dir="5400000" rotWithShape="0">
              <a:srgbClr val="000000">
                <a:alpha val="37999"/>
              </a:srgbClr>
            </a:outerShdw>
          </a:effectLst>
        </p:spPr>
        <p:txBody>
          <a:bodyPr anchor="ctr"/>
          <a:lstStyle/>
          <a:p>
            <a:pPr eaLnBrk="1" hangingPunct="1"/>
            <a:r>
              <a:rPr lang="es-MX" sz="1700" dirty="0">
                <a:solidFill>
                  <a:srgbClr val="000000"/>
                </a:solidFill>
              </a:rPr>
              <a:t>Depende de las características de cada empresa</a:t>
            </a:r>
          </a:p>
        </p:txBody>
      </p:sp>
      <p:sp>
        <p:nvSpPr>
          <p:cNvPr id="7"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266554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4)">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67193580"/>
              </p:ext>
            </p:extLst>
          </p:nvPr>
        </p:nvGraphicFramePr>
        <p:xfrm>
          <a:off x="0" y="0"/>
          <a:ext cx="9143999" cy="6391865"/>
        </p:xfrm>
        <a:graphic>
          <a:graphicData uri="http://schemas.openxmlformats.org/drawingml/2006/table">
            <a:tbl>
              <a:tblPr/>
              <a:tblGrid>
                <a:gridCol w="1799006"/>
                <a:gridCol w="1371058"/>
                <a:gridCol w="1977029"/>
                <a:gridCol w="2233524"/>
                <a:gridCol w="1763382"/>
              </a:tblGrid>
              <a:tr h="1927839">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2500" b="1" i="0" u="none" strike="noStrike" cap="none" normalizeH="0" baseline="0" dirty="0">
                          <a:ln>
                            <a:noFill/>
                          </a:ln>
                          <a:solidFill>
                            <a:srgbClr val="000000"/>
                          </a:solidFill>
                          <a:effectLst/>
                          <a:latin typeface="Calibri" charset="0"/>
                          <a:ea typeface="ＭＳ Ｐゴシック" charset="0"/>
                          <a:cs typeface="Arial" charset="0"/>
                        </a:rPr>
                        <a:t>Clasificación entre </a:t>
                      </a:r>
                      <a:r>
                        <a:rPr kumimoji="0" lang="es-MX" sz="2500" b="1" i="0" u="none" strike="noStrike" cap="none" normalizeH="0" baseline="0" dirty="0" smtClean="0">
                          <a:ln>
                            <a:noFill/>
                          </a:ln>
                          <a:solidFill>
                            <a:srgbClr val="000000"/>
                          </a:solidFill>
                          <a:effectLst/>
                          <a:latin typeface="Calibri" charset="0"/>
                          <a:ea typeface="ＭＳ Ｐゴシック" charset="0"/>
                          <a:cs typeface="Arial" charset="0"/>
                        </a:rPr>
                        <a:t>organización </a:t>
                      </a:r>
                      <a:r>
                        <a:rPr kumimoji="0" lang="es-MX" sz="2500" b="1" i="0" u="none" strike="noStrike" cap="none" normalizeH="0" baseline="0" dirty="0">
                          <a:ln>
                            <a:noFill/>
                          </a:ln>
                          <a:solidFill>
                            <a:srgbClr val="000000"/>
                          </a:solidFill>
                          <a:effectLst/>
                          <a:latin typeface="Calibri" charset="0"/>
                          <a:ea typeface="ＭＳ Ｐゴシック" charset="0"/>
                          <a:cs typeface="Arial" charset="0"/>
                        </a:rPr>
                        <a:t>y </a:t>
                      </a:r>
                      <a:r>
                        <a:rPr kumimoji="0" lang="es-MX" sz="2500" b="1" i="0" u="none" strike="noStrike" cap="none" normalizeH="0" baseline="0" dirty="0" smtClean="0">
                          <a:ln>
                            <a:noFill/>
                          </a:ln>
                          <a:solidFill>
                            <a:srgbClr val="000000"/>
                          </a:solidFill>
                          <a:effectLst/>
                          <a:latin typeface="Calibri" charset="0"/>
                          <a:ea typeface="ＭＳ Ｐゴシック" charset="0"/>
                          <a:cs typeface="Arial" charset="0"/>
                        </a:rPr>
                        <a:t>públicos</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s-MX" sz="2500" b="1" i="0" u="none" strike="noStrike" cap="none" normalizeH="0" baseline="0" dirty="0" smtClean="0">
                        <a:ln>
                          <a:noFill/>
                        </a:ln>
                        <a:solidFill>
                          <a:srgbClr val="000000"/>
                        </a:solidFill>
                        <a:effectLst/>
                        <a:latin typeface="Calibri" charset="0"/>
                        <a:ea typeface="ＭＳ Ｐゴシック" charset="0"/>
                        <a:cs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rgbClr val="000000"/>
                          </a:solidFill>
                          <a:effectLst/>
                          <a:latin typeface="Calibri" charset="0"/>
                          <a:ea typeface="ＭＳ Ｐゴシック" charset="0"/>
                          <a:cs typeface="Arial" charset="0"/>
                        </a:rPr>
                        <a:t>(Grunig y Hunt)</a:t>
                      </a:r>
                      <a:endParaRPr kumimoji="0" lang="es-MX" sz="1600" b="0" i="0" u="none" strike="noStrike" cap="none" normalizeH="0" baseline="0" dirty="0">
                        <a:ln>
                          <a:noFill/>
                        </a:ln>
                        <a:solidFill>
                          <a:srgbClr val="000000"/>
                        </a:solidFill>
                        <a:effectLst/>
                        <a:latin typeface="Calibri" charset="0"/>
                        <a:ea typeface="ＭＳ Ｐゴシック" charset="0"/>
                        <a:cs typeface="Arial" charset="0"/>
                      </a:endParaRP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1" i="1" u="none" strike="noStrike" cap="none" normalizeH="0" baseline="0" dirty="0">
                          <a:ln>
                            <a:noFill/>
                          </a:ln>
                          <a:solidFill>
                            <a:srgbClr val="000000"/>
                          </a:solidFill>
                          <a:effectLst/>
                          <a:latin typeface="+mn-lt"/>
                          <a:ea typeface="ＭＳ Ｐゴシック" charset="0"/>
                          <a:cs typeface="Arial" charset="0"/>
                        </a:rPr>
                        <a:t>a) </a:t>
                      </a:r>
                      <a:r>
                        <a:rPr kumimoji="0" lang="es-MX" sz="1800" b="1" i="1" u="none" strike="noStrike" cap="none" normalizeH="0" baseline="0" dirty="0">
                          <a:ln>
                            <a:noFill/>
                          </a:ln>
                          <a:solidFill>
                            <a:srgbClr val="000000"/>
                          </a:solidFill>
                          <a:effectLst/>
                          <a:latin typeface="+mn-lt"/>
                          <a:ea typeface="ＭＳ Ｐゴシック" charset="0"/>
                          <a:cs typeface="Arial" charset="0"/>
                        </a:rPr>
                        <a:t>Permisivos</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dirty="0">
                          <a:ln>
                            <a:noFill/>
                          </a:ln>
                          <a:solidFill>
                            <a:srgbClr val="000000"/>
                          </a:solidFill>
                          <a:effectLst/>
                          <a:latin typeface="+mn-lt"/>
                          <a:ea typeface="ＭＳ Ｐゴシック" charset="0"/>
                          <a:cs typeface="Arial" charset="0"/>
                        </a:rPr>
                        <a:t>Lazos con organizaciones</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dirty="0">
                          <a:ln>
                            <a:noFill/>
                          </a:ln>
                          <a:solidFill>
                            <a:srgbClr val="000000"/>
                          </a:solidFill>
                          <a:effectLst/>
                          <a:latin typeface="+mn-lt"/>
                          <a:ea typeface="ＭＳ Ｐゴシック" charset="0"/>
                          <a:cs typeface="Arial" charset="0"/>
                        </a:rPr>
                        <a:t>y grupos sociales que </a:t>
                      </a:r>
                      <a:r>
                        <a:rPr kumimoji="0" lang="es-MX" sz="1900" b="1" i="0" u="none" strike="noStrike" cap="none" normalizeH="0" baseline="0" dirty="0">
                          <a:ln>
                            <a:noFill/>
                          </a:ln>
                          <a:solidFill>
                            <a:srgbClr val="000000"/>
                          </a:solidFill>
                          <a:effectLst/>
                          <a:latin typeface="+mn-lt"/>
                          <a:ea typeface="ＭＳ Ｐゴシック" charset="0"/>
                          <a:cs typeface="Arial" charset="0"/>
                        </a:rPr>
                        <a:t>ejercen la autoridad y control </a:t>
                      </a:r>
                      <a:r>
                        <a:rPr kumimoji="0" lang="es-MX" sz="1900" b="0" i="0" u="none" strike="noStrike" cap="none" normalizeH="0" baseline="0" dirty="0">
                          <a:ln>
                            <a:noFill/>
                          </a:ln>
                          <a:solidFill>
                            <a:srgbClr val="000000"/>
                          </a:solidFill>
                          <a:effectLst/>
                          <a:latin typeface="+mn-lt"/>
                          <a:ea typeface="ＭＳ Ｐゴシック" charset="0"/>
                          <a:cs typeface="Arial" charset="0"/>
                        </a:rPr>
                        <a:t>que permite la existencia de la empresa</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a:ln>
                            <a:noFill/>
                          </a:ln>
                          <a:solidFill>
                            <a:srgbClr val="000000"/>
                          </a:solidFill>
                          <a:effectLst/>
                          <a:latin typeface="+mn-lt"/>
                          <a:ea typeface="ＭＳ Ｐゴシック" charset="0"/>
                          <a:cs typeface="Arial" charset="0"/>
                        </a:rPr>
                        <a:t>Gobierno, legisladores, accionistas, líderes de opinión …</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r>
              <a:tr h="1462260">
                <a:tc vMerge="1">
                  <a:txBody>
                    <a:bodyPr/>
                    <a:lstStyle/>
                    <a:p>
                      <a:endParaRPr lang="es-ES_tradn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1" i="1" u="none" strike="noStrike" cap="none" normalizeH="0" baseline="0" dirty="0">
                          <a:ln>
                            <a:noFill/>
                          </a:ln>
                          <a:solidFill>
                            <a:srgbClr val="000000"/>
                          </a:solidFill>
                          <a:effectLst/>
                          <a:latin typeface="+mn-lt"/>
                          <a:ea typeface="ＭＳ Ｐゴシック" charset="0"/>
                          <a:cs typeface="Arial" charset="0"/>
                        </a:rPr>
                        <a:t>b) </a:t>
                      </a:r>
                      <a:r>
                        <a:rPr kumimoji="0" lang="es-MX" sz="1800" b="1" i="1" u="none" strike="noStrike" cap="none" normalizeH="0" baseline="0" dirty="0">
                          <a:ln>
                            <a:noFill/>
                          </a:ln>
                          <a:solidFill>
                            <a:srgbClr val="000000"/>
                          </a:solidFill>
                          <a:effectLst/>
                          <a:latin typeface="+mn-lt"/>
                          <a:ea typeface="ＭＳ Ｐゴシック" charset="0"/>
                          <a:cs typeface="Arial" charset="0"/>
                        </a:rPr>
                        <a:t>Funcionale</a:t>
                      </a:r>
                      <a:r>
                        <a:rPr kumimoji="0" lang="es-MX" sz="1900" b="1" i="1" u="none" strike="noStrike" cap="none" normalizeH="0" baseline="0" dirty="0">
                          <a:ln>
                            <a:noFill/>
                          </a:ln>
                          <a:solidFill>
                            <a:srgbClr val="000000"/>
                          </a:solidFill>
                          <a:effectLst/>
                          <a:latin typeface="+mn-lt"/>
                          <a:ea typeface="ＭＳ Ｐゴシック" charset="0"/>
                          <a:cs typeface="Arial" charset="0"/>
                        </a:rPr>
                        <a:t>s</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vMerge="1">
                  <a:txBody>
                    <a:bodyPr/>
                    <a:lstStyle/>
                    <a:p>
                      <a:endParaRPr lang="es-ES_tradn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a:ln>
                            <a:noFill/>
                          </a:ln>
                          <a:solidFill>
                            <a:srgbClr val="000000"/>
                          </a:solidFill>
                          <a:effectLst/>
                          <a:latin typeface="+mn-lt"/>
                          <a:ea typeface="ＭＳ Ｐゴシック" charset="0"/>
                          <a:cs typeface="Arial" charset="0"/>
                        </a:rPr>
                        <a:t>o públicos que </a:t>
                      </a:r>
                      <a:r>
                        <a:rPr kumimoji="0" lang="es-MX" sz="1900" b="1" i="0" u="none" strike="noStrike" cap="none" normalizeH="0" baseline="0">
                          <a:ln>
                            <a:noFill/>
                          </a:ln>
                          <a:solidFill>
                            <a:srgbClr val="000000"/>
                          </a:solidFill>
                          <a:effectLst/>
                          <a:latin typeface="+mn-lt"/>
                          <a:ea typeface="ＭＳ Ｐゴシック" charset="0"/>
                          <a:cs typeface="Arial" charset="0"/>
                        </a:rPr>
                        <a:t>proveen inputs</a:t>
                      </a:r>
                      <a:r>
                        <a:rPr kumimoji="0" lang="es-MX" sz="1900" b="0" i="0" u="none" strike="noStrike" cap="none" normalizeH="0" baseline="0">
                          <a:ln>
                            <a:noFill/>
                          </a:ln>
                          <a:solidFill>
                            <a:srgbClr val="000000"/>
                          </a:solidFill>
                          <a:effectLst/>
                          <a:latin typeface="+mn-lt"/>
                          <a:ea typeface="ＭＳ Ｐゴシック" charset="0"/>
                          <a:cs typeface="Arial" charset="0"/>
                        </a:rPr>
                        <a:t>, y que </a:t>
                      </a:r>
                      <a:r>
                        <a:rPr kumimoji="0" lang="es-MX" sz="1900" b="1" i="0" u="none" strike="noStrike" cap="none" normalizeH="0" baseline="0">
                          <a:ln>
                            <a:noFill/>
                          </a:ln>
                          <a:solidFill>
                            <a:srgbClr val="000000"/>
                          </a:solidFill>
                          <a:effectLst/>
                          <a:latin typeface="+mn-lt"/>
                          <a:ea typeface="ＭＳ Ｐゴシック" charset="0"/>
                          <a:cs typeface="Arial" charset="0"/>
                        </a:rPr>
                        <a:t>toman los outputs </a:t>
                      </a:r>
                      <a:r>
                        <a:rPr kumimoji="0" lang="es-MX" sz="1900" b="0" i="0" u="none" strike="noStrike" cap="none" normalizeH="0" baseline="0">
                          <a:ln>
                            <a:noFill/>
                          </a:ln>
                          <a:solidFill>
                            <a:srgbClr val="000000"/>
                          </a:solidFill>
                          <a:effectLst/>
                          <a:latin typeface="+mn-lt"/>
                          <a:ea typeface="ＭＳ Ｐゴシック" charset="0"/>
                          <a:cs typeface="Arial" charset="0"/>
                        </a:rPr>
                        <a:t>de la empresa</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a:ln>
                            <a:noFill/>
                          </a:ln>
                          <a:solidFill>
                            <a:srgbClr val="000000"/>
                          </a:solidFill>
                          <a:effectLst/>
                          <a:latin typeface="+mn-lt"/>
                          <a:ea typeface="ＭＳ Ｐゴシック" charset="0"/>
                          <a:cs typeface="Arial" charset="0"/>
                        </a:rPr>
                        <a:t>Proveedores, empleados, consumidores …</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r>
              <a:tr h="1653721">
                <a:tc vMerge="1">
                  <a:txBody>
                    <a:bodyPr/>
                    <a:lstStyle/>
                    <a:p>
                      <a:endParaRPr lang="es-ES_tradn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1" i="1" u="none" strike="noStrike" cap="none" normalizeH="0" baseline="0" dirty="0">
                          <a:ln>
                            <a:noFill/>
                          </a:ln>
                          <a:solidFill>
                            <a:srgbClr val="000000"/>
                          </a:solidFill>
                          <a:effectLst/>
                          <a:latin typeface="+mn-lt"/>
                          <a:ea typeface="ＭＳ Ｐゴシック" charset="0"/>
                          <a:cs typeface="Arial" charset="0"/>
                        </a:rPr>
                        <a:t>c) Normativos</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vMerge="1">
                  <a:txBody>
                    <a:bodyPr/>
                    <a:lstStyle/>
                    <a:p>
                      <a:endParaRPr lang="es-ES_tradn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a:ln>
                            <a:noFill/>
                          </a:ln>
                          <a:solidFill>
                            <a:srgbClr val="000000"/>
                          </a:solidFill>
                          <a:effectLst/>
                          <a:latin typeface="+mn-lt"/>
                          <a:ea typeface="ＭＳ Ｐゴシック" charset="0"/>
                          <a:cs typeface="Arial" charset="0"/>
                        </a:rPr>
                        <a:t>o públicos que </a:t>
                      </a:r>
                      <a:r>
                        <a:rPr kumimoji="0" lang="es-MX" sz="1900" b="1" i="0" u="none" strike="noStrike" cap="none" normalizeH="0" baseline="0">
                          <a:ln>
                            <a:noFill/>
                          </a:ln>
                          <a:solidFill>
                            <a:srgbClr val="000000"/>
                          </a:solidFill>
                          <a:effectLst/>
                          <a:latin typeface="+mn-lt"/>
                          <a:ea typeface="ＭＳ Ｐゴシック" charset="0"/>
                          <a:cs typeface="Arial" charset="0"/>
                        </a:rPr>
                        <a:t>comparten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1" i="0" u="none" strike="noStrike" cap="none" normalizeH="0" baseline="0">
                          <a:ln>
                            <a:noFill/>
                          </a:ln>
                          <a:solidFill>
                            <a:srgbClr val="000000"/>
                          </a:solidFill>
                          <a:effectLst/>
                          <a:latin typeface="+mn-lt"/>
                          <a:ea typeface="ＭＳ Ｐゴシック" charset="0"/>
                          <a:cs typeface="Arial" charset="0"/>
                        </a:rPr>
                        <a:t>similares </a:t>
                      </a:r>
                      <a:r>
                        <a:rPr kumimoji="0" lang="es-MX" sz="1900" b="0" i="0" u="none" strike="noStrike" cap="none" normalizeH="0" baseline="0">
                          <a:ln>
                            <a:noFill/>
                          </a:ln>
                          <a:solidFill>
                            <a:srgbClr val="000000"/>
                          </a:solidFill>
                          <a:effectLst/>
                          <a:latin typeface="+mn-lt"/>
                          <a:ea typeface="ＭＳ Ｐゴシック" charset="0"/>
                          <a:cs typeface="Arial" charset="0"/>
                        </a:rPr>
                        <a:t>problemas y valores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a:ln>
                            <a:noFill/>
                          </a:ln>
                          <a:solidFill>
                            <a:srgbClr val="000000"/>
                          </a:solidFill>
                          <a:effectLst/>
                          <a:latin typeface="+mn-lt"/>
                          <a:ea typeface="ＭＳ Ｐゴシック" charset="0"/>
                          <a:cs typeface="Arial" charset="0"/>
                        </a:rPr>
                        <a:t>con la empresa</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a:ln>
                            <a:noFill/>
                          </a:ln>
                          <a:solidFill>
                            <a:srgbClr val="000000"/>
                          </a:solidFill>
                          <a:effectLst/>
                          <a:latin typeface="+mn-lt"/>
                          <a:ea typeface="ＭＳ Ｐゴシック" charset="0"/>
                          <a:cs typeface="Arial" charset="0"/>
                        </a:rPr>
                        <a:t>Asociaciones profesionales, centrales empresariales …</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r>
              <a:tr h="1348045">
                <a:tc vMerge="1">
                  <a:txBody>
                    <a:bodyPr/>
                    <a:lstStyle/>
                    <a:p>
                      <a:endParaRPr lang="es-ES_tradn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1" i="1" u="none" strike="noStrike" cap="none" normalizeH="0" baseline="0" dirty="0">
                          <a:ln>
                            <a:noFill/>
                          </a:ln>
                          <a:solidFill>
                            <a:srgbClr val="000000"/>
                          </a:solidFill>
                          <a:effectLst/>
                          <a:latin typeface="+mn-lt"/>
                          <a:ea typeface="ＭＳ Ｐゴシック" charset="0"/>
                          <a:cs typeface="Arial" charset="0"/>
                        </a:rPr>
                        <a:t>d) Difusos</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dirty="0">
                          <a:ln>
                            <a:noFill/>
                          </a:ln>
                          <a:solidFill>
                            <a:srgbClr val="000000"/>
                          </a:solidFill>
                          <a:effectLst/>
                          <a:latin typeface="+mn-lt"/>
                          <a:ea typeface="ＭＳ Ｐゴシック" charset="0"/>
                          <a:cs typeface="Arial" charset="0"/>
                        </a:rPr>
                        <a:t>Aquellos que surgen de la relación con públicos no organizados formalmente, con individuos de fuera de la empresa.</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c hMerge="1">
                  <a:txBody>
                    <a:bodyPr/>
                    <a:lstStyle/>
                    <a:p>
                      <a:endParaRPr lang="es-ES_tradn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900" b="0" i="0" u="none" strike="noStrike" cap="none" normalizeH="0" baseline="0" dirty="0">
                          <a:ln>
                            <a:noFill/>
                          </a:ln>
                          <a:solidFill>
                            <a:srgbClr val="000000"/>
                          </a:solidFill>
                          <a:effectLst/>
                          <a:latin typeface="+mn-lt"/>
                          <a:ea typeface="ＭＳ Ｐゴシック" charset="0"/>
                          <a:cs typeface="Arial" charset="0"/>
                        </a:rPr>
                        <a:t>M</a:t>
                      </a:r>
                      <a:r>
                        <a:rPr kumimoji="0" lang="es-MX" sz="1900" b="0" i="0" u="none" strike="noStrike" cap="none" normalizeH="0" baseline="0" dirty="0" smtClean="0">
                          <a:ln>
                            <a:noFill/>
                          </a:ln>
                          <a:solidFill>
                            <a:srgbClr val="000000"/>
                          </a:solidFill>
                          <a:effectLst/>
                          <a:latin typeface="+mn-lt"/>
                          <a:ea typeface="ＭＳ Ｐゴシック" charset="0"/>
                          <a:cs typeface="Arial" charset="0"/>
                        </a:rPr>
                        <a:t>inorías</a:t>
                      </a:r>
                      <a:r>
                        <a:rPr kumimoji="0" lang="es-MX" sz="1900" b="0" i="0" u="none" strike="noStrike" cap="none" normalizeH="0" baseline="0" dirty="0">
                          <a:ln>
                            <a:noFill/>
                          </a:ln>
                          <a:solidFill>
                            <a:srgbClr val="000000"/>
                          </a:solidFill>
                          <a:effectLst/>
                          <a:latin typeface="+mn-lt"/>
                          <a:ea typeface="ＭＳ Ｐゴシック" charset="0"/>
                          <a:cs typeface="Arial" charset="0"/>
                        </a:rPr>
                        <a:t>, defensores de medio ambiente …</a:t>
                      </a:r>
                    </a:p>
                  </a:txBody>
                  <a:tcPr marL="9525" marR="9525" marT="9525" marB="0" anchor="ctr"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a:noFill/>
                    </a:lnTlToBr>
                    <a:lnBlToTr>
                      <a:noFill/>
                    </a:lnBlToTr>
                    <a:noFill/>
                  </a:tcPr>
                </a:tc>
              </a:tr>
            </a:tbl>
          </a:graphicData>
        </a:graphic>
      </p:graphicFrame>
      <p:sp>
        <p:nvSpPr>
          <p:cNvPr id="3" name="Rectángulo 3"/>
          <p:cNvSpPr>
            <a:spLocks noChangeArrowheads="1"/>
          </p:cNvSpPr>
          <p:nvPr/>
        </p:nvSpPr>
        <p:spPr bwMode="auto">
          <a:xfrm>
            <a:off x="0" y="639186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4200757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5219700" y="333375"/>
            <a:ext cx="3600450" cy="3095625"/>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s-MX" sz="2200" dirty="0"/>
              <a:t>Entorno </a:t>
            </a:r>
            <a:r>
              <a:rPr lang="es-MX" sz="2200" dirty="0" smtClean="0"/>
              <a:t>general</a:t>
            </a:r>
            <a:endParaRPr lang="es-MX" sz="2200" dirty="0"/>
          </a:p>
          <a:p>
            <a:pPr algn="ctr" eaLnBrk="1" fontAlgn="auto" hangingPunct="1">
              <a:spcBef>
                <a:spcPts val="0"/>
              </a:spcBef>
              <a:spcAft>
                <a:spcPts val="0"/>
              </a:spcAft>
              <a:defRPr/>
            </a:pPr>
            <a:endParaRPr lang="es-MX" sz="2200" dirty="0"/>
          </a:p>
          <a:p>
            <a:pPr algn="ctr" eaLnBrk="1" fontAlgn="auto" hangingPunct="1">
              <a:spcBef>
                <a:spcPts val="0"/>
              </a:spcBef>
              <a:spcAft>
                <a:spcPts val="0"/>
              </a:spcAft>
              <a:defRPr/>
            </a:pPr>
            <a:endParaRPr lang="es-MX" sz="2200" dirty="0"/>
          </a:p>
          <a:p>
            <a:pPr algn="ctr" eaLnBrk="1" fontAlgn="auto" hangingPunct="1">
              <a:spcBef>
                <a:spcPts val="0"/>
              </a:spcBef>
              <a:spcAft>
                <a:spcPts val="0"/>
              </a:spcAft>
              <a:defRPr/>
            </a:pPr>
            <a:endParaRPr lang="es-MX" sz="2200" dirty="0"/>
          </a:p>
          <a:p>
            <a:pPr algn="ctr" eaLnBrk="1" fontAlgn="auto" hangingPunct="1">
              <a:spcBef>
                <a:spcPts val="0"/>
              </a:spcBef>
              <a:spcAft>
                <a:spcPts val="0"/>
              </a:spcAft>
              <a:defRPr/>
            </a:pPr>
            <a:endParaRPr lang="es-MX" sz="2200" dirty="0"/>
          </a:p>
          <a:p>
            <a:pPr algn="ctr" eaLnBrk="1" fontAlgn="auto" hangingPunct="1">
              <a:spcBef>
                <a:spcPts val="0"/>
              </a:spcBef>
              <a:spcAft>
                <a:spcPts val="0"/>
              </a:spcAft>
              <a:defRPr/>
            </a:pPr>
            <a:endParaRPr lang="es-MX" sz="2200" dirty="0"/>
          </a:p>
          <a:p>
            <a:pPr algn="ctr" eaLnBrk="1" fontAlgn="auto" hangingPunct="1">
              <a:spcBef>
                <a:spcPts val="0"/>
              </a:spcBef>
              <a:spcAft>
                <a:spcPts val="0"/>
              </a:spcAft>
              <a:defRPr/>
            </a:pPr>
            <a:endParaRPr lang="es-MX" sz="2200" dirty="0"/>
          </a:p>
          <a:p>
            <a:pPr algn="ctr" eaLnBrk="1" fontAlgn="auto" hangingPunct="1">
              <a:spcBef>
                <a:spcPts val="0"/>
              </a:spcBef>
              <a:spcAft>
                <a:spcPts val="0"/>
              </a:spcAft>
              <a:defRPr/>
            </a:pPr>
            <a:endParaRPr lang="es-MX" sz="2200" dirty="0"/>
          </a:p>
        </p:txBody>
      </p:sp>
      <p:sp>
        <p:nvSpPr>
          <p:cNvPr id="6" name="5 Elipse"/>
          <p:cNvSpPr/>
          <p:nvPr/>
        </p:nvSpPr>
        <p:spPr>
          <a:xfrm>
            <a:off x="5580063" y="908050"/>
            <a:ext cx="2952750" cy="208915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s-MX" sz="2200" dirty="0"/>
              <a:t>Entorno de Trabajo</a:t>
            </a:r>
          </a:p>
          <a:p>
            <a:pPr algn="ctr" eaLnBrk="1" fontAlgn="auto" hangingPunct="1">
              <a:spcBef>
                <a:spcPts val="0"/>
              </a:spcBef>
              <a:spcAft>
                <a:spcPts val="0"/>
              </a:spcAft>
              <a:defRPr/>
            </a:pPr>
            <a:endParaRPr lang="es-MX" dirty="0"/>
          </a:p>
          <a:p>
            <a:pPr algn="ctr" eaLnBrk="1" fontAlgn="auto" hangingPunct="1">
              <a:spcBef>
                <a:spcPts val="0"/>
              </a:spcBef>
              <a:spcAft>
                <a:spcPts val="0"/>
              </a:spcAft>
              <a:defRPr/>
            </a:pPr>
            <a:endParaRPr lang="es-MX" dirty="0"/>
          </a:p>
          <a:p>
            <a:pPr algn="ctr" eaLnBrk="1" fontAlgn="auto" hangingPunct="1">
              <a:spcBef>
                <a:spcPts val="0"/>
              </a:spcBef>
              <a:spcAft>
                <a:spcPts val="0"/>
              </a:spcAft>
              <a:defRPr/>
            </a:pPr>
            <a:endParaRPr lang="es-MX" dirty="0"/>
          </a:p>
          <a:p>
            <a:pPr algn="ctr" eaLnBrk="1" fontAlgn="auto" hangingPunct="1">
              <a:spcBef>
                <a:spcPts val="0"/>
              </a:spcBef>
              <a:spcAft>
                <a:spcPts val="0"/>
              </a:spcAft>
              <a:defRPr/>
            </a:pPr>
            <a:endParaRPr lang="es-MX" dirty="0"/>
          </a:p>
          <a:p>
            <a:pPr algn="ctr" eaLnBrk="1" fontAlgn="auto" hangingPunct="1">
              <a:spcBef>
                <a:spcPts val="0"/>
              </a:spcBef>
              <a:spcAft>
                <a:spcPts val="0"/>
              </a:spcAft>
              <a:defRPr/>
            </a:pPr>
            <a:endParaRPr lang="es-MX" dirty="0"/>
          </a:p>
        </p:txBody>
      </p:sp>
      <p:sp>
        <p:nvSpPr>
          <p:cNvPr id="4" name="3 Elipse"/>
          <p:cNvSpPr/>
          <p:nvPr/>
        </p:nvSpPr>
        <p:spPr>
          <a:xfrm>
            <a:off x="6084888" y="1628775"/>
            <a:ext cx="1871662" cy="10795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MX" sz="2200" dirty="0"/>
              <a:t>Entorno Interno</a:t>
            </a:r>
          </a:p>
        </p:txBody>
      </p:sp>
      <p:sp>
        <p:nvSpPr>
          <p:cNvPr id="8" name="7 Llamada rectangular redondeada"/>
          <p:cNvSpPr/>
          <p:nvPr/>
        </p:nvSpPr>
        <p:spPr>
          <a:xfrm>
            <a:off x="684213" y="260350"/>
            <a:ext cx="4319587" cy="1081088"/>
          </a:xfrm>
          <a:prstGeom prst="wedgeRoundRectCallout">
            <a:avLst>
              <a:gd name="adj1" fmla="val 74942"/>
              <a:gd name="adj2" fmla="val -2621"/>
              <a:gd name="adj3" fmla="val 16667"/>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r>
              <a:rPr lang="es-MX" sz="2200" dirty="0">
                <a:solidFill>
                  <a:srgbClr val="000000"/>
                </a:solidFill>
                <a:ea typeface="ＭＳ Ｐゴシック" charset="0"/>
                <a:cs typeface="Arial" charset="0"/>
              </a:rPr>
              <a:t>Fuerzas político-legales, Tecnológicas, económicas o socioculturales</a:t>
            </a:r>
          </a:p>
        </p:txBody>
      </p:sp>
      <p:sp>
        <p:nvSpPr>
          <p:cNvPr id="9" name="8 Llamada rectangular redondeada"/>
          <p:cNvSpPr/>
          <p:nvPr/>
        </p:nvSpPr>
        <p:spPr>
          <a:xfrm>
            <a:off x="827088" y="1700213"/>
            <a:ext cx="4105275" cy="792162"/>
          </a:xfrm>
          <a:prstGeom prst="wedgeRoundRectCallout">
            <a:avLst>
              <a:gd name="adj1" fmla="val 83361"/>
              <a:gd name="adj2" fmla="val -79582"/>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r>
              <a:rPr lang="es-MX" sz="2200" dirty="0">
                <a:solidFill>
                  <a:srgbClr val="000000"/>
                </a:solidFill>
                <a:ea typeface="ＭＳ Ｐゴシック" charset="0"/>
                <a:cs typeface="Arial" charset="0"/>
              </a:rPr>
              <a:t>Accionistas, clientes, Proveedores, </a:t>
            </a:r>
            <a:r>
              <a:rPr lang="es-MX" sz="2200" dirty="0" smtClean="0">
                <a:solidFill>
                  <a:srgbClr val="000000"/>
                </a:solidFill>
                <a:ea typeface="ＭＳ Ｐゴシック" charset="0"/>
                <a:cs typeface="Arial" charset="0"/>
              </a:rPr>
              <a:t>comunidades</a:t>
            </a:r>
            <a:endParaRPr lang="es-MX" sz="2200" dirty="0">
              <a:solidFill>
                <a:srgbClr val="000000"/>
              </a:solidFill>
              <a:ea typeface="ＭＳ Ｐゴシック" charset="0"/>
              <a:cs typeface="Arial" charset="0"/>
            </a:endParaRPr>
          </a:p>
        </p:txBody>
      </p:sp>
      <p:sp>
        <p:nvSpPr>
          <p:cNvPr id="10" name="9 Llamada rectangular redondeada"/>
          <p:cNvSpPr/>
          <p:nvPr/>
        </p:nvSpPr>
        <p:spPr>
          <a:xfrm>
            <a:off x="3059113" y="2708275"/>
            <a:ext cx="2376487" cy="792163"/>
          </a:xfrm>
          <a:prstGeom prst="wedgeRoundRectCallout">
            <a:avLst>
              <a:gd name="adj1" fmla="val 94823"/>
              <a:gd name="adj2" fmla="val -87233"/>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s-MX" sz="2200" dirty="0"/>
              <a:t>Empleados</a:t>
            </a:r>
          </a:p>
        </p:txBody>
      </p:sp>
      <p:sp>
        <p:nvSpPr>
          <p:cNvPr id="11" name="10 Rectángulo redondeado"/>
          <p:cNvSpPr>
            <a:spLocks noChangeArrowheads="1"/>
          </p:cNvSpPr>
          <p:nvPr/>
        </p:nvSpPr>
        <p:spPr bwMode="auto">
          <a:xfrm>
            <a:off x="1043781" y="3636334"/>
            <a:ext cx="7056437" cy="2486579"/>
          </a:xfrm>
          <a:prstGeom prst="roundRect">
            <a:avLst>
              <a:gd name="adj" fmla="val 16667"/>
            </a:avLst>
          </a:prstGeom>
          <a:noFill/>
          <a:ln w="9525">
            <a:solidFill>
              <a:srgbClr val="46AAC5"/>
            </a:solidFill>
            <a:round/>
            <a:headEnd/>
            <a:tailEnd/>
          </a:ln>
          <a:effectLst>
            <a:outerShdw blurRad="40000" dist="20000" dir="5400000" rotWithShape="0">
              <a:srgbClr val="000000">
                <a:alpha val="37999"/>
              </a:srgbClr>
            </a:outerShdw>
          </a:effectLst>
        </p:spPr>
        <p:txBody>
          <a:bodyPr anchor="ctr"/>
          <a:lstStyle/>
          <a:p>
            <a:pPr algn="ctr" eaLnBrk="1" hangingPunct="1"/>
            <a:r>
              <a:rPr lang="es-MX" sz="2400" dirty="0">
                <a:solidFill>
                  <a:srgbClr val="000000"/>
                </a:solidFill>
                <a:ea typeface="Adobe Fan Heiti Std B" charset="0"/>
                <a:cs typeface="FrankRuehl" charset="0"/>
              </a:rPr>
              <a:t>En cualquiera de los casos, el problema (o solución) radica en incluir dentro de una </a:t>
            </a:r>
            <a:r>
              <a:rPr lang="ja-JP" altLang="es-MX" sz="2400" dirty="0">
                <a:solidFill>
                  <a:srgbClr val="000000"/>
                </a:solidFill>
                <a:ea typeface="Adobe Fan Heiti Std B" charset="0"/>
                <a:cs typeface="FrankRuehl" charset="0"/>
              </a:rPr>
              <a:t>“</a:t>
            </a:r>
            <a:r>
              <a:rPr lang="es-MX" sz="2400" dirty="0">
                <a:solidFill>
                  <a:srgbClr val="000000"/>
                </a:solidFill>
                <a:ea typeface="Adobe Fan Heiti Std B" charset="0"/>
                <a:cs typeface="FrankRuehl" charset="0"/>
              </a:rPr>
              <a:t>etiqueta</a:t>
            </a:r>
            <a:r>
              <a:rPr lang="ja-JP" altLang="es-MX" sz="2400" dirty="0">
                <a:solidFill>
                  <a:srgbClr val="000000"/>
                </a:solidFill>
                <a:ea typeface="Adobe Fan Heiti Std B" charset="0"/>
                <a:cs typeface="FrankRuehl" charset="0"/>
              </a:rPr>
              <a:t>”</a:t>
            </a:r>
            <a:r>
              <a:rPr lang="es-MX" sz="2400" dirty="0">
                <a:solidFill>
                  <a:srgbClr val="000000"/>
                </a:solidFill>
                <a:ea typeface="Adobe Fan Heiti Std B" charset="0"/>
                <a:cs typeface="FrankRuehl" charset="0"/>
              </a:rPr>
              <a:t> a cada uno de los públicos con los que se relaciona una organización. Y tal vez la respuesta no est</a:t>
            </a:r>
            <a:r>
              <a:rPr lang="es-MX" sz="2200" dirty="0">
                <a:solidFill>
                  <a:srgbClr val="000000"/>
                </a:solidFill>
                <a:ea typeface="Adobe Fan Heiti Std B" charset="0"/>
                <a:cs typeface="FrankRuehl" charset="0"/>
              </a:rPr>
              <a:t>é</a:t>
            </a:r>
            <a:r>
              <a:rPr lang="es-MX" sz="2400" dirty="0">
                <a:solidFill>
                  <a:srgbClr val="000000"/>
                </a:solidFill>
                <a:ea typeface="Adobe Fan Heiti Std B" charset="0"/>
                <a:cs typeface="FrankRuehl" charset="0"/>
              </a:rPr>
              <a:t> en dar una tipología compartimentada de los públicos, sino lo </a:t>
            </a:r>
            <a:r>
              <a:rPr lang="es-MX" sz="2400" dirty="0" smtClean="0">
                <a:solidFill>
                  <a:srgbClr val="000000"/>
                </a:solidFill>
                <a:ea typeface="Adobe Fan Heiti Std B" charset="0"/>
                <a:cs typeface="FrankRuehl" charset="0"/>
              </a:rPr>
              <a:t>contrario. (Grunig y Hunt)</a:t>
            </a:r>
            <a:endParaRPr lang="es-MX" sz="2400" dirty="0">
              <a:solidFill>
                <a:srgbClr val="000000"/>
              </a:solidFill>
              <a:ea typeface="Adobe Fan Heiti Std B" charset="0"/>
              <a:cs typeface="FrankRuehl" charset="0"/>
            </a:endParaRPr>
          </a:p>
        </p:txBody>
      </p:sp>
      <p:sp>
        <p:nvSpPr>
          <p:cNvPr id="12"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16180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Scale>
                                      <p:cBhvr>
                                        <p:cTn id="1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
                                        </p:tgtEl>
                                        <p:attrNameLst>
                                          <p:attrName>ppt_x</p:attrName>
                                          <p:attrName>ppt_y</p:attrName>
                                        </p:attrNameLst>
                                      </p:cBhvr>
                                    </p:animMotion>
                                    <p:animEffect transition="in" filter="fade">
                                      <p:cBhvr>
                                        <p:cTn id="16" dur="1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5" presetID="24" presetClass="exit" presetSubtype="0" fill="hold" grpId="1" nodeType="withEffect">
                                  <p:stCondLst>
                                    <p:cond delay="0"/>
                                  </p:stCondLst>
                                  <p:childTnLst>
                                    <p:anim to="" calcmode="lin" valueType="num">
                                      <p:cBhvr>
                                        <p:cTn id="26" dur="1"/>
                                        <p:tgtEl>
                                          <p:spTgt spid="10"/>
                                        </p:tgtEl>
                                        <p:attrNameLst>
                                          <p:attrName/>
                                        </p:attrNameLst>
                                      </p:cBhvr>
                                    </p:anim>
                                    <p:set>
                                      <p:cBhvr>
                                        <p:cTn id="27" dur="1" fill="hold">
                                          <p:stCondLst>
                                            <p:cond delay="0"/>
                                          </p:stCondLst>
                                        </p:cTn>
                                        <p:tgtEl>
                                          <p:spTgt spid="10"/>
                                        </p:tgtEl>
                                        <p:attrNameLst>
                                          <p:attrName>style.visibility</p:attrName>
                                        </p:attrNameLst>
                                      </p:cBhvr>
                                      <p:to>
                                        <p:strVal val="hidden"/>
                                      </p:to>
                                    </p:set>
                                  </p:childTnLst>
                                </p:cTn>
                              </p:par>
                              <p:par>
                                <p:cTn id="28" presetID="24" presetClass="exit" presetSubtype="0" fill="hold" grpId="1" nodeType="withEffect">
                                  <p:stCondLst>
                                    <p:cond delay="0"/>
                                  </p:stCondLst>
                                  <p:childTnLst>
                                    <p:anim to="" calcmode="lin" valueType="num">
                                      <p:cBhvr>
                                        <p:cTn id="29" dur="1"/>
                                        <p:tgtEl>
                                          <p:spTgt spid="9"/>
                                        </p:tgtEl>
                                        <p:attrNameLst>
                                          <p:attrName/>
                                        </p:attrNameLst>
                                      </p:cBhvr>
                                    </p:anim>
                                    <p:set>
                                      <p:cBhvr>
                                        <p:cTn id="30" dur="1" fill="hold">
                                          <p:stCondLst>
                                            <p:cond delay="0"/>
                                          </p:stCondLst>
                                        </p:cTn>
                                        <p:tgtEl>
                                          <p:spTgt spid="9"/>
                                        </p:tgtEl>
                                        <p:attrNameLst>
                                          <p:attrName>style.visibility</p:attrName>
                                        </p:attrNameLst>
                                      </p:cBhvr>
                                      <p:to>
                                        <p:strVal val="hidden"/>
                                      </p:to>
                                    </p:set>
                                  </p:childTnLst>
                                </p:cTn>
                              </p:par>
                              <p:par>
                                <p:cTn id="31" presetID="24" presetClass="exit" presetSubtype="0" fill="hold" grpId="1" nodeType="withEffect">
                                  <p:stCondLst>
                                    <p:cond delay="0"/>
                                  </p:stCondLst>
                                  <p:childTnLst>
                                    <p:anim to="" calcmode="lin" valueType="num">
                                      <p:cBhvr>
                                        <p:cTn id="32" dur="1"/>
                                        <p:tgtEl>
                                          <p:spTgt spid="8"/>
                                        </p:tgtEl>
                                        <p:attrNameLst>
                                          <p:attrName/>
                                        </p:attrNameLst>
                                      </p:cBhvr>
                                    </p:anim>
                                    <p:set>
                                      <p:cBhvr>
                                        <p:cTn id="33" dur="1" fill="hold">
                                          <p:stCondLst>
                                            <p:cond delay="0"/>
                                          </p:stCondLst>
                                        </p:cTn>
                                        <p:tgtEl>
                                          <p:spTgt spid="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70757" y="362541"/>
            <a:ext cx="7345362" cy="13684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r>
              <a:rPr lang="es-MX" sz="2200" dirty="0">
                <a:solidFill>
                  <a:srgbClr val="000000"/>
                </a:solidFill>
                <a:ea typeface="ＭＳ Ｐゴシック" charset="0"/>
                <a:cs typeface="Arial" charset="0"/>
              </a:rPr>
              <a:t>Identificar individuos que tengan una interacción con una organización y </a:t>
            </a:r>
            <a:r>
              <a:rPr lang="ja-JP" altLang="es-MX" sz="2200" dirty="0">
                <a:solidFill>
                  <a:srgbClr val="000000"/>
                </a:solidFill>
                <a:ea typeface="ＭＳ Ｐゴシック" charset="0"/>
                <a:cs typeface="Arial" charset="0"/>
              </a:rPr>
              <a:t>“</a:t>
            </a:r>
            <a:r>
              <a:rPr lang="es-MX" sz="2200" dirty="0">
                <a:solidFill>
                  <a:srgbClr val="000000"/>
                </a:solidFill>
                <a:ea typeface="ＭＳ Ｐゴシック" charset="0"/>
                <a:cs typeface="Arial" charset="0"/>
              </a:rPr>
              <a:t>etiquetarlos</a:t>
            </a:r>
            <a:r>
              <a:rPr lang="ja-JP" altLang="es-MX" sz="2200" dirty="0">
                <a:solidFill>
                  <a:srgbClr val="000000"/>
                </a:solidFill>
                <a:ea typeface="ＭＳ Ｐゴシック" charset="0"/>
                <a:cs typeface="Arial" charset="0"/>
              </a:rPr>
              <a:t>”</a:t>
            </a:r>
            <a:r>
              <a:rPr lang="es-MX" sz="2200" dirty="0">
                <a:solidFill>
                  <a:srgbClr val="000000"/>
                </a:solidFill>
                <a:ea typeface="ＭＳ Ｐゴシック" charset="0"/>
                <a:cs typeface="Arial" charset="0"/>
              </a:rPr>
              <a:t> según la relación similar que se establezca entre ellos y la organización</a:t>
            </a:r>
          </a:p>
        </p:txBody>
      </p:sp>
      <p:sp>
        <p:nvSpPr>
          <p:cNvPr id="7" name="6 Marco"/>
          <p:cNvSpPr/>
          <p:nvPr/>
        </p:nvSpPr>
        <p:spPr>
          <a:xfrm>
            <a:off x="1331913" y="2427177"/>
            <a:ext cx="6769100" cy="863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MX" sz="2200" b="1" dirty="0">
                <a:solidFill>
                  <a:schemeClr val="tx1"/>
                </a:solidFill>
                <a:ea typeface="ＭＳ Ｐゴシック" charset="0"/>
                <a:cs typeface="Arial" charset="0"/>
              </a:rPr>
              <a:t>Cada organización genera sus propios públicos</a:t>
            </a:r>
          </a:p>
        </p:txBody>
      </p:sp>
      <p:sp>
        <p:nvSpPr>
          <p:cNvPr id="9" name="8 Flecha abajo"/>
          <p:cNvSpPr/>
          <p:nvPr/>
        </p:nvSpPr>
        <p:spPr>
          <a:xfrm>
            <a:off x="4463256" y="1835149"/>
            <a:ext cx="360363"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0" name="9 Rectángulo redondeado"/>
          <p:cNvSpPr/>
          <p:nvPr/>
        </p:nvSpPr>
        <p:spPr>
          <a:xfrm>
            <a:off x="4572000" y="3721692"/>
            <a:ext cx="4105275" cy="10795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r>
              <a:rPr lang="es-MX" dirty="0">
                <a:solidFill>
                  <a:srgbClr val="000000"/>
                </a:solidFill>
                <a:ea typeface="ＭＳ Ｐゴシック" charset="0"/>
                <a:cs typeface="Arial" charset="0"/>
              </a:rPr>
              <a:t>Interacción particular de la organización con los individuos y organizaciones de su </a:t>
            </a:r>
            <a:r>
              <a:rPr lang="es-MX" dirty="0" smtClean="0">
                <a:solidFill>
                  <a:srgbClr val="000000"/>
                </a:solidFill>
                <a:ea typeface="ＭＳ Ｐゴシック" charset="0"/>
                <a:cs typeface="Arial" charset="0"/>
              </a:rPr>
              <a:t>entorno.</a:t>
            </a:r>
            <a:endParaRPr lang="es-MX" dirty="0">
              <a:solidFill>
                <a:srgbClr val="000000"/>
              </a:solidFill>
              <a:ea typeface="ＭＳ Ｐゴシック" charset="0"/>
              <a:cs typeface="Arial" charset="0"/>
            </a:endParaRPr>
          </a:p>
        </p:txBody>
      </p:sp>
      <p:sp>
        <p:nvSpPr>
          <p:cNvPr id="11" name="10 Rectángulo redondeado"/>
          <p:cNvSpPr/>
          <p:nvPr/>
        </p:nvSpPr>
        <p:spPr>
          <a:xfrm>
            <a:off x="1116013" y="3737382"/>
            <a:ext cx="2951162" cy="10795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r>
              <a:rPr lang="es-MX" dirty="0">
                <a:solidFill>
                  <a:srgbClr val="000000"/>
                </a:solidFill>
                <a:ea typeface="ＭＳ Ｐゴシック" charset="0"/>
                <a:cs typeface="Arial" charset="0"/>
              </a:rPr>
              <a:t>Características particulares de la </a:t>
            </a:r>
            <a:r>
              <a:rPr lang="es-MX" dirty="0" smtClean="0">
                <a:solidFill>
                  <a:srgbClr val="000000"/>
                </a:solidFill>
                <a:ea typeface="ＭＳ Ｐゴシック" charset="0"/>
                <a:cs typeface="Arial" charset="0"/>
              </a:rPr>
              <a:t>organización.</a:t>
            </a:r>
            <a:endParaRPr lang="es-MX" dirty="0">
              <a:solidFill>
                <a:srgbClr val="000000"/>
              </a:solidFill>
              <a:ea typeface="ＭＳ Ｐゴシック" charset="0"/>
              <a:cs typeface="Arial" charset="0"/>
            </a:endParaRPr>
          </a:p>
        </p:txBody>
      </p:sp>
      <p:sp>
        <p:nvSpPr>
          <p:cNvPr id="12" name="11 Rectángulo"/>
          <p:cNvSpPr/>
          <p:nvPr/>
        </p:nvSpPr>
        <p:spPr>
          <a:xfrm>
            <a:off x="924017" y="5289272"/>
            <a:ext cx="2976378" cy="975003"/>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r>
              <a:rPr lang="es-MX" sz="1600" dirty="0">
                <a:solidFill>
                  <a:srgbClr val="000000"/>
                </a:solidFill>
                <a:ea typeface="ＭＳ Ｐゴシック" charset="0"/>
                <a:cs typeface="Arial" charset="0"/>
              </a:rPr>
              <a:t>Tipo de actividad que desarrolle, estructura orgánica, ubicación geográfica, tipo de </a:t>
            </a:r>
            <a:r>
              <a:rPr lang="es-MX" sz="1600" dirty="0" smtClean="0">
                <a:solidFill>
                  <a:srgbClr val="000000"/>
                </a:solidFill>
                <a:ea typeface="ＭＳ Ｐゴシック" charset="0"/>
                <a:cs typeface="Arial" charset="0"/>
              </a:rPr>
              <a:t>mercado.</a:t>
            </a:r>
            <a:endParaRPr lang="es-MX" sz="1600" dirty="0">
              <a:solidFill>
                <a:srgbClr val="000000"/>
              </a:solidFill>
              <a:ea typeface="ＭＳ Ｐゴシック" charset="0"/>
              <a:cs typeface="Arial" charset="0"/>
            </a:endParaRPr>
          </a:p>
        </p:txBody>
      </p:sp>
      <p:sp>
        <p:nvSpPr>
          <p:cNvPr id="13" name="12 Rectángulo"/>
          <p:cNvSpPr/>
          <p:nvPr/>
        </p:nvSpPr>
        <p:spPr>
          <a:xfrm>
            <a:off x="4744428" y="5289272"/>
            <a:ext cx="4119193" cy="918794"/>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r>
              <a:rPr lang="es-MX" sz="1600" dirty="0">
                <a:solidFill>
                  <a:srgbClr val="000000"/>
                </a:solidFill>
                <a:ea typeface="ＭＳ Ｐゴシック" charset="0"/>
                <a:cs typeface="Arial" charset="0"/>
              </a:rPr>
              <a:t>Generarán unos </a:t>
            </a:r>
            <a:r>
              <a:rPr lang="es-MX" sz="1600" i="1" dirty="0">
                <a:solidFill>
                  <a:srgbClr val="000000"/>
                </a:solidFill>
                <a:ea typeface="ＭＳ Ｐゴシック" charset="0"/>
                <a:cs typeface="Arial" charset="0"/>
              </a:rPr>
              <a:t>status</a:t>
            </a:r>
            <a:r>
              <a:rPr lang="es-MX" sz="1600" dirty="0">
                <a:solidFill>
                  <a:srgbClr val="000000"/>
                </a:solidFill>
                <a:ea typeface="ＭＳ Ｐゴシック" charset="0"/>
                <a:cs typeface="Arial" charset="0"/>
              </a:rPr>
              <a:t> y </a:t>
            </a:r>
            <a:r>
              <a:rPr lang="es-MX" sz="1600" i="1" dirty="0">
                <a:solidFill>
                  <a:srgbClr val="000000"/>
                </a:solidFill>
                <a:ea typeface="ＭＳ Ｐゴシック" charset="0"/>
                <a:cs typeface="Arial" charset="0"/>
              </a:rPr>
              <a:t>roles</a:t>
            </a:r>
            <a:r>
              <a:rPr lang="es-MX" sz="1600" dirty="0">
                <a:solidFill>
                  <a:srgbClr val="000000"/>
                </a:solidFill>
                <a:ea typeface="ＭＳ Ｐゴシック" charset="0"/>
                <a:cs typeface="Arial" charset="0"/>
              </a:rPr>
              <a:t> de públicos concretos, y unas determinadas expectativas en función de relación </a:t>
            </a:r>
            <a:r>
              <a:rPr lang="es-MX" sz="1600" dirty="0" smtClean="0">
                <a:solidFill>
                  <a:srgbClr val="000000"/>
                </a:solidFill>
                <a:ea typeface="ＭＳ Ｐゴシック" charset="0"/>
                <a:cs typeface="Arial" charset="0"/>
              </a:rPr>
              <a:t>establecida.</a:t>
            </a:r>
            <a:endParaRPr lang="es-MX" sz="1600" dirty="0">
              <a:solidFill>
                <a:srgbClr val="000000"/>
              </a:solidFill>
              <a:ea typeface="ＭＳ Ｐゴシック" charset="0"/>
              <a:cs typeface="Arial" charset="0"/>
            </a:endParaRPr>
          </a:p>
        </p:txBody>
      </p:sp>
      <p:sp>
        <p:nvSpPr>
          <p:cNvPr id="14" name="13 Flecha abajo"/>
          <p:cNvSpPr/>
          <p:nvPr/>
        </p:nvSpPr>
        <p:spPr>
          <a:xfrm>
            <a:off x="2411413" y="3290777"/>
            <a:ext cx="14446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14 Flecha abajo"/>
          <p:cNvSpPr/>
          <p:nvPr/>
        </p:nvSpPr>
        <p:spPr>
          <a:xfrm>
            <a:off x="2339975" y="4801192"/>
            <a:ext cx="1444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15 Flecha abajo"/>
          <p:cNvSpPr/>
          <p:nvPr/>
        </p:nvSpPr>
        <p:spPr>
          <a:xfrm>
            <a:off x="6801016" y="3290777"/>
            <a:ext cx="1444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16 Flecha abajo"/>
          <p:cNvSpPr/>
          <p:nvPr/>
        </p:nvSpPr>
        <p:spPr>
          <a:xfrm>
            <a:off x="6804025" y="4801192"/>
            <a:ext cx="1444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8" name="Rectángulo 3"/>
          <p:cNvSpPr>
            <a:spLocks noChangeArrowheads="1"/>
          </p:cNvSpPr>
          <p:nvPr/>
        </p:nvSpPr>
        <p:spPr bwMode="auto">
          <a:xfrm>
            <a:off x="0" y="6299366"/>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761665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4"/>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1"/>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 calcmode="lin" valueType="num">
                                      <p:cBhvr>
                                        <p:cTn id="3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5"/>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fltVal val="0"/>
                                          </p:val>
                                        </p:tav>
                                        <p:tav tm="100000">
                                          <p:val>
                                            <p:strVal val="#ppt_w"/>
                                          </p:val>
                                        </p:tav>
                                      </p:tavLst>
                                    </p:anim>
                                    <p:anim calcmode="lin" valueType="num">
                                      <p:cBhvr>
                                        <p:cTn id="60" dur="1000" fill="hold"/>
                                        <p:tgtEl>
                                          <p:spTgt spid="17"/>
                                        </p:tgtEl>
                                        <p:attrNameLst>
                                          <p:attrName>ppt_h</p:attrName>
                                        </p:attrNameLst>
                                      </p:cBhvr>
                                      <p:tavLst>
                                        <p:tav tm="0">
                                          <p:val>
                                            <p:fltVal val="0"/>
                                          </p:val>
                                        </p:tav>
                                        <p:tav tm="100000">
                                          <p:val>
                                            <p:strVal val="#ppt_h"/>
                                          </p:val>
                                        </p:tav>
                                      </p:tavLst>
                                    </p:anim>
                                    <p:anim calcmode="lin" valueType="num">
                                      <p:cBhvr>
                                        <p:cTn id="6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7"/>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fltVal val="0"/>
                                          </p:val>
                                        </p:tav>
                                        <p:tav tm="100000">
                                          <p:val>
                                            <p:strVal val="#ppt_w"/>
                                          </p:val>
                                        </p:tav>
                                      </p:tavLst>
                                    </p:anim>
                                    <p:anim calcmode="lin" valueType="num">
                                      <p:cBhvr>
                                        <p:cTn id="66" dur="1000" fill="hold"/>
                                        <p:tgtEl>
                                          <p:spTgt spid="13"/>
                                        </p:tgtEl>
                                        <p:attrNameLst>
                                          <p:attrName>ppt_h</p:attrName>
                                        </p:attrNameLst>
                                      </p:cBhvr>
                                      <p:tavLst>
                                        <p:tav tm="0">
                                          <p:val>
                                            <p:fltVal val="0"/>
                                          </p:val>
                                        </p:tav>
                                        <p:tav tm="100000">
                                          <p:val>
                                            <p:strVal val="#ppt_h"/>
                                          </p:val>
                                        </p:tav>
                                      </p:tavLst>
                                    </p:anim>
                                    <p:anim calcmode="lin" valueType="num">
                                      <p:cBhvr>
                                        <p:cTn id="6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p:cNvSpPr/>
          <p:nvPr/>
        </p:nvSpPr>
        <p:spPr>
          <a:xfrm>
            <a:off x="395288" y="333375"/>
            <a:ext cx="6192837" cy="1511300"/>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r>
              <a:rPr lang="es-MX" sz="2200" dirty="0">
                <a:solidFill>
                  <a:srgbClr val="000000"/>
                </a:solidFill>
                <a:ea typeface="ＭＳ Ｐゴシック" charset="0"/>
                <a:cs typeface="Arial" charset="0"/>
              </a:rPr>
              <a:t>Establecer una </a:t>
            </a:r>
            <a:r>
              <a:rPr lang="es-MX" sz="2200" dirty="0" smtClean="0">
                <a:solidFill>
                  <a:srgbClr val="000000"/>
                </a:solidFill>
                <a:ea typeface="ＭＳ Ｐゴシック" charset="0"/>
                <a:cs typeface="Arial" charset="0"/>
              </a:rPr>
              <a:t>estructura </a:t>
            </a:r>
            <a:r>
              <a:rPr lang="es-MX" sz="2200" dirty="0">
                <a:solidFill>
                  <a:srgbClr val="000000"/>
                </a:solidFill>
                <a:ea typeface="ＭＳ Ｐゴシック" charset="0"/>
                <a:cs typeface="Arial" charset="0"/>
              </a:rPr>
              <a:t>global de </a:t>
            </a:r>
            <a:r>
              <a:rPr lang="es-MX" sz="2200" dirty="0" smtClean="0">
                <a:solidFill>
                  <a:srgbClr val="000000"/>
                </a:solidFill>
                <a:ea typeface="ＭＳ Ｐゴシック" charset="0"/>
                <a:cs typeface="Arial" charset="0"/>
              </a:rPr>
              <a:t>públicos.</a:t>
            </a:r>
            <a:endParaRPr lang="es-MX" sz="2200" dirty="0">
              <a:solidFill>
                <a:srgbClr val="000000"/>
              </a:solidFill>
              <a:ea typeface="ＭＳ Ｐゴシック" charset="0"/>
              <a:cs typeface="Arial" charset="0"/>
            </a:endParaRPr>
          </a:p>
          <a:p>
            <a:pPr algn="ctr" eaLnBrk="1" hangingPunct="1"/>
            <a:r>
              <a:rPr lang="es-MX" sz="2200" dirty="0">
                <a:solidFill>
                  <a:srgbClr val="000000"/>
                </a:solidFill>
                <a:ea typeface="ＭＳ Ｐゴシック" charset="0"/>
                <a:cs typeface="Arial" charset="0"/>
              </a:rPr>
              <a:t>Conjunto concreto de públicos con </a:t>
            </a:r>
            <a:r>
              <a:rPr lang="es-MX" sz="2200" dirty="0" smtClean="0">
                <a:solidFill>
                  <a:srgbClr val="000000"/>
                </a:solidFill>
                <a:ea typeface="ＭＳ Ｐゴシック" charset="0"/>
                <a:cs typeface="Arial" charset="0"/>
              </a:rPr>
              <a:t>los que la </a:t>
            </a:r>
            <a:r>
              <a:rPr lang="es-MX" sz="2200" dirty="0">
                <a:solidFill>
                  <a:srgbClr val="000000"/>
                </a:solidFill>
                <a:ea typeface="ＭＳ Ｐゴシック" charset="0"/>
                <a:cs typeface="Arial" charset="0"/>
              </a:rPr>
              <a:t>compañía tiene una relación</a:t>
            </a:r>
          </a:p>
        </p:txBody>
      </p:sp>
      <p:sp>
        <p:nvSpPr>
          <p:cNvPr id="3" name="2 Elipse"/>
          <p:cNvSpPr/>
          <p:nvPr/>
        </p:nvSpPr>
        <p:spPr>
          <a:xfrm>
            <a:off x="3132138" y="3068638"/>
            <a:ext cx="3168650" cy="136842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r>
              <a:rPr lang="es-MX" sz="2400">
                <a:solidFill>
                  <a:srgbClr val="000000"/>
                </a:solidFill>
                <a:latin typeface="Calibri" charset="0"/>
                <a:ea typeface="ＭＳ Ｐゴシック" charset="0"/>
                <a:cs typeface="Arial" charset="0"/>
              </a:rPr>
              <a:t>Organización</a:t>
            </a:r>
          </a:p>
        </p:txBody>
      </p:sp>
      <p:sp>
        <p:nvSpPr>
          <p:cNvPr id="41988" name="3 CuadroTexto"/>
          <p:cNvSpPr txBox="1">
            <a:spLocks noChangeArrowheads="1"/>
          </p:cNvSpPr>
          <p:nvPr/>
        </p:nvSpPr>
        <p:spPr bwMode="auto">
          <a:xfrm>
            <a:off x="6732588" y="1916113"/>
            <a:ext cx="201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a:t>Gobierno</a:t>
            </a:r>
          </a:p>
        </p:txBody>
      </p:sp>
      <p:sp>
        <p:nvSpPr>
          <p:cNvPr id="41989" name="4 CuadroTexto"/>
          <p:cNvSpPr txBox="1">
            <a:spLocks noChangeArrowheads="1"/>
          </p:cNvSpPr>
          <p:nvPr/>
        </p:nvSpPr>
        <p:spPr bwMode="auto">
          <a:xfrm>
            <a:off x="6483350" y="4581525"/>
            <a:ext cx="2660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a:t>Líderes de opinión</a:t>
            </a:r>
          </a:p>
        </p:txBody>
      </p:sp>
      <p:sp>
        <p:nvSpPr>
          <p:cNvPr id="41990" name="5 CuadroTexto"/>
          <p:cNvSpPr txBox="1">
            <a:spLocks noChangeArrowheads="1"/>
          </p:cNvSpPr>
          <p:nvPr/>
        </p:nvSpPr>
        <p:spPr bwMode="auto">
          <a:xfrm>
            <a:off x="323850" y="3141663"/>
            <a:ext cx="20161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dirty="0"/>
              <a:t>Accionistas</a:t>
            </a:r>
          </a:p>
        </p:txBody>
      </p:sp>
      <p:sp>
        <p:nvSpPr>
          <p:cNvPr id="41991" name="6 CuadroTexto"/>
          <p:cNvSpPr txBox="1">
            <a:spLocks noChangeArrowheads="1"/>
          </p:cNvSpPr>
          <p:nvPr/>
        </p:nvSpPr>
        <p:spPr bwMode="auto">
          <a:xfrm>
            <a:off x="2268538" y="5084763"/>
            <a:ext cx="201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a:t>Ecologistas</a:t>
            </a:r>
          </a:p>
        </p:txBody>
      </p:sp>
      <p:sp>
        <p:nvSpPr>
          <p:cNvPr id="41992" name="7 CuadroTexto"/>
          <p:cNvSpPr txBox="1">
            <a:spLocks noChangeArrowheads="1"/>
          </p:cNvSpPr>
          <p:nvPr/>
        </p:nvSpPr>
        <p:spPr bwMode="auto">
          <a:xfrm>
            <a:off x="6804025" y="3716338"/>
            <a:ext cx="201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a:t>Comunidad</a:t>
            </a:r>
          </a:p>
        </p:txBody>
      </p:sp>
      <p:sp>
        <p:nvSpPr>
          <p:cNvPr id="41993" name="8 CuadroTexto"/>
          <p:cNvSpPr txBox="1">
            <a:spLocks noChangeArrowheads="1"/>
          </p:cNvSpPr>
          <p:nvPr/>
        </p:nvSpPr>
        <p:spPr bwMode="auto">
          <a:xfrm>
            <a:off x="6443663" y="2781300"/>
            <a:ext cx="2016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a:t>Proveedores</a:t>
            </a:r>
          </a:p>
        </p:txBody>
      </p:sp>
      <p:sp>
        <p:nvSpPr>
          <p:cNvPr id="41994" name="9 CuadroTexto"/>
          <p:cNvSpPr txBox="1">
            <a:spLocks noChangeArrowheads="1"/>
          </p:cNvSpPr>
          <p:nvPr/>
        </p:nvSpPr>
        <p:spPr bwMode="auto">
          <a:xfrm>
            <a:off x="4067175" y="4725988"/>
            <a:ext cx="2017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a:t>Distribuidores</a:t>
            </a:r>
          </a:p>
        </p:txBody>
      </p:sp>
      <p:sp>
        <p:nvSpPr>
          <p:cNvPr id="41995" name="10 CuadroTexto"/>
          <p:cNvSpPr txBox="1">
            <a:spLocks noChangeArrowheads="1"/>
          </p:cNvSpPr>
          <p:nvPr/>
        </p:nvSpPr>
        <p:spPr bwMode="auto">
          <a:xfrm>
            <a:off x="971550" y="2276475"/>
            <a:ext cx="201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dirty="0"/>
              <a:t>Sindicatos</a:t>
            </a:r>
          </a:p>
        </p:txBody>
      </p:sp>
      <p:sp>
        <p:nvSpPr>
          <p:cNvPr id="41996" name="11 CuadroTexto"/>
          <p:cNvSpPr txBox="1">
            <a:spLocks noChangeArrowheads="1"/>
          </p:cNvSpPr>
          <p:nvPr/>
        </p:nvSpPr>
        <p:spPr bwMode="auto">
          <a:xfrm>
            <a:off x="250825" y="4652963"/>
            <a:ext cx="2017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a:t>Empleados</a:t>
            </a:r>
          </a:p>
        </p:txBody>
      </p:sp>
      <p:sp>
        <p:nvSpPr>
          <p:cNvPr id="41998" name="13 CuadroTexto"/>
          <p:cNvSpPr txBox="1">
            <a:spLocks noChangeArrowheads="1"/>
          </p:cNvSpPr>
          <p:nvPr/>
        </p:nvSpPr>
        <p:spPr bwMode="auto">
          <a:xfrm>
            <a:off x="3779838" y="2133600"/>
            <a:ext cx="2016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s-MX" sz="2200" dirty="0"/>
              <a:t>Consumidores</a:t>
            </a:r>
          </a:p>
        </p:txBody>
      </p:sp>
      <p:sp>
        <p:nvSpPr>
          <p:cNvPr id="15" name="14 Rectángulo redondeado"/>
          <p:cNvSpPr/>
          <p:nvPr/>
        </p:nvSpPr>
        <p:spPr>
          <a:xfrm>
            <a:off x="4500563" y="5157788"/>
            <a:ext cx="4464050" cy="100433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r>
              <a:rPr lang="es-MX" dirty="0">
                <a:solidFill>
                  <a:srgbClr val="000000"/>
                </a:solidFill>
                <a:ea typeface="ＭＳ Ｐゴシック" charset="0"/>
                <a:cs typeface="Arial" charset="0"/>
              </a:rPr>
              <a:t>No todos los públicos con los que se relaciona una empresa tienen la misma </a:t>
            </a:r>
            <a:r>
              <a:rPr lang="es-MX" dirty="0" smtClean="0">
                <a:solidFill>
                  <a:srgbClr val="000000"/>
                </a:solidFill>
                <a:ea typeface="ＭＳ Ｐゴシック" charset="0"/>
                <a:cs typeface="Arial" charset="0"/>
              </a:rPr>
              <a:t>importancia; </a:t>
            </a:r>
            <a:r>
              <a:rPr lang="es-MX" dirty="0">
                <a:solidFill>
                  <a:srgbClr val="000000"/>
                </a:solidFill>
                <a:ea typeface="ＭＳ Ｐゴシック" charset="0"/>
                <a:cs typeface="Arial" charset="0"/>
              </a:rPr>
              <a:t>unos influyen más que </a:t>
            </a:r>
            <a:r>
              <a:rPr lang="es-MX" dirty="0" smtClean="0">
                <a:solidFill>
                  <a:srgbClr val="000000"/>
                </a:solidFill>
                <a:ea typeface="ＭＳ Ｐゴシック" charset="0"/>
                <a:cs typeface="Arial" charset="0"/>
              </a:rPr>
              <a:t>otros.</a:t>
            </a:r>
            <a:endParaRPr lang="es-MX" dirty="0">
              <a:solidFill>
                <a:srgbClr val="000000"/>
              </a:solidFill>
              <a:ea typeface="ＭＳ Ｐゴシック" charset="0"/>
              <a:cs typeface="Arial" charset="0"/>
            </a:endParaRPr>
          </a:p>
        </p:txBody>
      </p:sp>
      <p:sp>
        <p:nvSpPr>
          <p:cNvPr id="16"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526312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75" y="23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605516" y="127589"/>
            <a:ext cx="8229600" cy="971071"/>
          </a:xfrm>
        </p:spPr>
        <p:txBody>
          <a:bodyPr>
            <a:normAutofit/>
          </a:bodyPr>
          <a:lstStyle/>
          <a:p>
            <a:r>
              <a:rPr lang="es-MX" sz="2400" dirty="0">
                <a:solidFill>
                  <a:schemeClr val="bg1"/>
                </a:solidFill>
              </a:rPr>
              <a:t>3.2 Auditoría de las Comunicaciones</a:t>
            </a:r>
            <a:endParaRPr lang="es-ES_tradnl" sz="2400" dirty="0">
              <a:solidFill>
                <a:schemeClr val="bg1"/>
              </a:solidFill>
            </a:endParaRPr>
          </a:p>
        </p:txBody>
      </p:sp>
      <p:grpSp>
        <p:nvGrpSpPr>
          <p:cNvPr id="3" name="2 Grupo"/>
          <p:cNvGrpSpPr/>
          <p:nvPr/>
        </p:nvGrpSpPr>
        <p:grpSpPr>
          <a:xfrm>
            <a:off x="457200" y="1805781"/>
            <a:ext cx="8229599" cy="4114800"/>
            <a:chOff x="457200" y="1805781"/>
            <a:chExt cx="8229599" cy="4114800"/>
          </a:xfrm>
          <a:scene3d>
            <a:camera prst="isometricOffAxis2Left" zoom="95000"/>
            <a:lightRig rig="flat" dir="t"/>
          </a:scene3d>
        </p:grpSpPr>
        <p:sp>
          <p:nvSpPr>
            <p:cNvPr id="4" name="3 Conector recto"/>
            <p:cNvSpPr/>
            <p:nvPr/>
          </p:nvSpPr>
          <p:spPr>
            <a:xfrm>
              <a:off x="2514600" y="5303361"/>
              <a:ext cx="4131259" cy="0"/>
            </a:xfrm>
            <a:prstGeom prst="line">
              <a:avLst/>
            </a:prstGeom>
            <a:sp3d z="-40000"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5 Conector recto"/>
            <p:cNvSpPr/>
            <p:nvPr/>
          </p:nvSpPr>
          <p:spPr>
            <a:xfrm>
              <a:off x="2514600" y="3863181"/>
              <a:ext cx="3538728" cy="0"/>
            </a:xfrm>
            <a:prstGeom prst="line">
              <a:avLst/>
            </a:prstGeom>
            <a:sp3d z="-40000"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7 Conector recto"/>
            <p:cNvSpPr/>
            <p:nvPr/>
          </p:nvSpPr>
          <p:spPr>
            <a:xfrm>
              <a:off x="2514600" y="2423001"/>
              <a:ext cx="4131259" cy="0"/>
            </a:xfrm>
            <a:prstGeom prst="line">
              <a:avLst/>
            </a:prstGeom>
            <a:sp3d z="-40000"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8 Elipse"/>
            <p:cNvSpPr/>
            <p:nvPr/>
          </p:nvSpPr>
          <p:spPr>
            <a:xfrm>
              <a:off x="457200" y="1805781"/>
              <a:ext cx="4114800" cy="4114800"/>
            </a:xfrm>
            <a:prstGeom prst="ellipse">
              <a:avLst/>
            </a:prstGeom>
            <a:sp3d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9 Forma libre"/>
            <p:cNvSpPr/>
            <p:nvPr/>
          </p:nvSpPr>
          <p:spPr>
            <a:xfrm>
              <a:off x="1197864" y="3990740"/>
              <a:ext cx="2633472" cy="1357884"/>
            </a:xfrm>
            <a:custGeom>
              <a:avLst/>
              <a:gdLst>
                <a:gd name="connsiteX0" fmla="*/ 0 w 2633472"/>
                <a:gd name="connsiteY0" fmla="*/ 0 h 1357884"/>
                <a:gd name="connsiteX1" fmla="*/ 2633472 w 2633472"/>
                <a:gd name="connsiteY1" fmla="*/ 0 h 1357884"/>
                <a:gd name="connsiteX2" fmla="*/ 2633472 w 2633472"/>
                <a:gd name="connsiteY2" fmla="*/ 1357884 h 1357884"/>
                <a:gd name="connsiteX3" fmla="*/ 0 w 2633472"/>
                <a:gd name="connsiteY3" fmla="*/ 1357884 h 1357884"/>
                <a:gd name="connsiteX4" fmla="*/ 0 w 2633472"/>
                <a:gd name="connsiteY4" fmla="*/ 0 h 135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472" h="1357884">
                  <a:moveTo>
                    <a:pt x="0" y="0"/>
                  </a:moveTo>
                  <a:lnTo>
                    <a:pt x="2633472" y="0"/>
                  </a:lnTo>
                  <a:lnTo>
                    <a:pt x="2633472" y="1357884"/>
                  </a:lnTo>
                  <a:lnTo>
                    <a:pt x="0" y="1357884"/>
                  </a:lnTo>
                  <a:lnTo>
                    <a:pt x="0" y="0"/>
                  </a:lnTo>
                  <a:close/>
                </a:path>
              </a:pathLst>
            </a:custGeom>
            <a:noFill/>
            <a:ln>
              <a:noFill/>
            </a:ln>
            <a:sp3d/>
          </p:spPr>
          <p:style>
            <a:lnRef idx="0">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lvl="0" algn="ctr" defTabSz="889000" rtl="0">
                <a:lnSpc>
                  <a:spcPct val="90000"/>
                </a:lnSpc>
                <a:spcBef>
                  <a:spcPct val="0"/>
                </a:spcBef>
                <a:spcAft>
                  <a:spcPct val="35000"/>
                </a:spcAft>
              </a:pPr>
              <a:r>
                <a:rPr lang="es-ES" sz="2000" kern="1200" dirty="0" smtClean="0">
                  <a:solidFill>
                    <a:schemeClr val="tx1"/>
                  </a:solidFill>
                  <a:latin typeface="Arial" pitchFamily="34" charset="0"/>
                  <a:cs typeface="Arial" pitchFamily="34" charset="0"/>
                </a:rPr>
                <a:t>Existen tres tipos de auditoría de comunicaciones:</a:t>
              </a:r>
            </a:p>
          </p:txBody>
        </p:sp>
        <p:sp>
          <p:nvSpPr>
            <p:cNvPr id="11" name="10 Elipse"/>
            <p:cNvSpPr/>
            <p:nvPr/>
          </p:nvSpPr>
          <p:spPr>
            <a:xfrm>
              <a:off x="6028639" y="1805781"/>
              <a:ext cx="1234440" cy="1234440"/>
            </a:xfrm>
            <a:prstGeom prst="ellipse">
              <a:avLst/>
            </a:prstGeom>
            <a:sp3d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11 Forma libre"/>
            <p:cNvSpPr/>
            <p:nvPr/>
          </p:nvSpPr>
          <p:spPr>
            <a:xfrm>
              <a:off x="7263079" y="1805781"/>
              <a:ext cx="1183467" cy="1234440"/>
            </a:xfrm>
            <a:custGeom>
              <a:avLst/>
              <a:gdLst>
                <a:gd name="connsiteX0" fmla="*/ 0 w 1183467"/>
                <a:gd name="connsiteY0" fmla="*/ 0 h 1234440"/>
                <a:gd name="connsiteX1" fmla="*/ 1183467 w 1183467"/>
                <a:gd name="connsiteY1" fmla="*/ 0 h 1234440"/>
                <a:gd name="connsiteX2" fmla="*/ 1183467 w 1183467"/>
                <a:gd name="connsiteY2" fmla="*/ 1234440 h 1234440"/>
                <a:gd name="connsiteX3" fmla="*/ 0 w 1183467"/>
                <a:gd name="connsiteY3" fmla="*/ 1234440 h 1234440"/>
                <a:gd name="connsiteX4" fmla="*/ 0 w 1183467"/>
                <a:gd name="connsiteY4" fmla="*/ 0 h 123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67" h="1234440">
                  <a:moveTo>
                    <a:pt x="0" y="0"/>
                  </a:moveTo>
                  <a:lnTo>
                    <a:pt x="1183467" y="0"/>
                  </a:lnTo>
                  <a:lnTo>
                    <a:pt x="1183467" y="1234440"/>
                  </a:lnTo>
                  <a:lnTo>
                    <a:pt x="0" y="1234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pPr>
              <a:r>
                <a:rPr lang="es-ES_tradnl" sz="2000" kern="1200" dirty="0" smtClean="0">
                  <a:latin typeface="Arial" pitchFamily="34" charset="0"/>
                  <a:cs typeface="Arial" pitchFamily="34" charset="0"/>
                </a:rPr>
                <a:t>de Gráficas.</a:t>
              </a:r>
            </a:p>
          </p:txBody>
        </p:sp>
        <p:sp>
          <p:nvSpPr>
            <p:cNvPr id="13" name="12 Elipse"/>
            <p:cNvSpPr/>
            <p:nvPr/>
          </p:nvSpPr>
          <p:spPr>
            <a:xfrm>
              <a:off x="5436108" y="3245961"/>
              <a:ext cx="1234440" cy="1234440"/>
            </a:xfrm>
            <a:prstGeom prst="ellipse">
              <a:avLst/>
            </a:prstGeom>
            <a:sp3d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13 Forma libre"/>
            <p:cNvSpPr/>
            <p:nvPr/>
          </p:nvSpPr>
          <p:spPr>
            <a:xfrm>
              <a:off x="6670548" y="3245961"/>
              <a:ext cx="2016251" cy="1234440"/>
            </a:xfrm>
            <a:custGeom>
              <a:avLst/>
              <a:gdLst>
                <a:gd name="connsiteX0" fmla="*/ 0 w 2016251"/>
                <a:gd name="connsiteY0" fmla="*/ 0 h 1234440"/>
                <a:gd name="connsiteX1" fmla="*/ 2016251 w 2016251"/>
                <a:gd name="connsiteY1" fmla="*/ 0 h 1234440"/>
                <a:gd name="connsiteX2" fmla="*/ 2016251 w 2016251"/>
                <a:gd name="connsiteY2" fmla="*/ 1234440 h 1234440"/>
                <a:gd name="connsiteX3" fmla="*/ 0 w 2016251"/>
                <a:gd name="connsiteY3" fmla="*/ 1234440 h 1234440"/>
                <a:gd name="connsiteX4" fmla="*/ 0 w 2016251"/>
                <a:gd name="connsiteY4" fmla="*/ 0 h 123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51" h="1234440">
                  <a:moveTo>
                    <a:pt x="0" y="0"/>
                  </a:moveTo>
                  <a:lnTo>
                    <a:pt x="2016251" y="0"/>
                  </a:lnTo>
                  <a:lnTo>
                    <a:pt x="2016251" y="1234440"/>
                  </a:lnTo>
                  <a:lnTo>
                    <a:pt x="0" y="1234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pPr>
              <a:r>
                <a:rPr lang="es-ES_tradnl" kern="1200" dirty="0" smtClean="0">
                  <a:latin typeface="Arial" pitchFamily="34" charset="0"/>
                  <a:cs typeface="Arial" pitchFamily="34" charset="0"/>
                </a:rPr>
                <a:t>de Contenido de </a:t>
              </a:r>
            </a:p>
            <a:p>
              <a:pPr lvl="0" algn="l" defTabSz="889000">
                <a:lnSpc>
                  <a:spcPct val="90000"/>
                </a:lnSpc>
                <a:spcBef>
                  <a:spcPct val="0"/>
                </a:spcBef>
                <a:spcAft>
                  <a:spcPct val="35000"/>
                </a:spcAft>
              </a:pPr>
              <a:r>
                <a:rPr lang="es-ES_tradnl" kern="1200" dirty="0" smtClean="0">
                  <a:latin typeface="Arial" pitchFamily="34" charset="0"/>
                  <a:cs typeface="Arial" pitchFamily="34" charset="0"/>
                </a:rPr>
                <a:t>Comunicaciones</a:t>
              </a:r>
              <a:endParaRPr lang="es-ES_tradnl" kern="1200" dirty="0">
                <a:latin typeface="Arial" pitchFamily="34" charset="0"/>
                <a:cs typeface="Arial" pitchFamily="34" charset="0"/>
              </a:endParaRPr>
            </a:p>
          </p:txBody>
        </p:sp>
        <p:sp>
          <p:nvSpPr>
            <p:cNvPr id="15" name="14 Elipse"/>
            <p:cNvSpPr/>
            <p:nvPr/>
          </p:nvSpPr>
          <p:spPr>
            <a:xfrm>
              <a:off x="6028639" y="4686141"/>
              <a:ext cx="1234440" cy="1234440"/>
            </a:xfrm>
            <a:prstGeom prst="ellipse">
              <a:avLst/>
            </a:prstGeom>
            <a:sp3d extrusionH="63500" contourW="12700" prstMaterial="matte">
              <a:contourClr>
                <a:schemeClr val="lt1"/>
              </a:contourClr>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15 Forma libre"/>
            <p:cNvSpPr/>
            <p:nvPr/>
          </p:nvSpPr>
          <p:spPr>
            <a:xfrm>
              <a:off x="7263079" y="4686141"/>
              <a:ext cx="983257" cy="1234440"/>
            </a:xfrm>
            <a:custGeom>
              <a:avLst/>
              <a:gdLst>
                <a:gd name="connsiteX0" fmla="*/ 0 w 983257"/>
                <a:gd name="connsiteY0" fmla="*/ 0 h 1234440"/>
                <a:gd name="connsiteX1" fmla="*/ 983257 w 983257"/>
                <a:gd name="connsiteY1" fmla="*/ 0 h 1234440"/>
                <a:gd name="connsiteX2" fmla="*/ 983257 w 983257"/>
                <a:gd name="connsiteY2" fmla="*/ 1234440 h 1234440"/>
                <a:gd name="connsiteX3" fmla="*/ 0 w 983257"/>
                <a:gd name="connsiteY3" fmla="*/ 1234440 h 1234440"/>
                <a:gd name="connsiteX4" fmla="*/ 0 w 983257"/>
                <a:gd name="connsiteY4" fmla="*/ 0 h 123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257" h="1234440">
                  <a:moveTo>
                    <a:pt x="0" y="0"/>
                  </a:moveTo>
                  <a:lnTo>
                    <a:pt x="983257" y="0"/>
                  </a:lnTo>
                  <a:lnTo>
                    <a:pt x="983257" y="1234440"/>
                  </a:lnTo>
                  <a:lnTo>
                    <a:pt x="0" y="1234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pPr>
              <a:r>
                <a:rPr lang="es-ES_tradnl" sz="2000" kern="1200" dirty="0" smtClean="0">
                  <a:latin typeface="Arial" pitchFamily="34" charset="0"/>
                  <a:cs typeface="Arial" pitchFamily="34" charset="0"/>
                </a:rPr>
                <a:t>de Medios</a:t>
              </a:r>
              <a:endParaRPr lang="es-ES_tradnl" sz="2000" kern="1200" dirty="0">
                <a:latin typeface="Arial" pitchFamily="34" charset="0"/>
                <a:cs typeface="Arial" pitchFamily="34" charset="0"/>
              </a:endParaRPr>
            </a:p>
          </p:txBody>
        </p:sp>
      </p:grpSp>
    </p:spTree>
    <p:extLst>
      <p:ext uri="{BB962C8B-B14F-4D97-AF65-F5344CB8AC3E}">
        <p14:creationId xmlns:p14="http://schemas.microsoft.com/office/powerpoint/2010/main" val="2737956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549275"/>
            <a:ext cx="8337601" cy="5759450"/>
          </a:xfrm>
          <a:prstGeom prst="rect">
            <a:avLst/>
          </a:prstGeom>
        </p:spPr>
        <p:txBody>
          <a:bodyPr>
            <a:normAutofit/>
          </a:bodyPr>
          <a:lstStyle/>
          <a:p>
            <a:pPr algn="just" eaLnBrk="1" hangingPunct="1">
              <a:lnSpc>
                <a:spcPct val="150000"/>
              </a:lnSpc>
              <a:buFont typeface="Wingdings" charset="2"/>
              <a:buChar char="ü"/>
            </a:pPr>
            <a:endParaRPr lang="es-MX" sz="2400" dirty="0" smtClean="0"/>
          </a:p>
          <a:p>
            <a:pPr algn="just" eaLnBrk="1" hangingPunct="1">
              <a:lnSpc>
                <a:spcPct val="150000"/>
              </a:lnSpc>
              <a:buFont typeface="Wingdings" charset="2"/>
              <a:buChar char="ü"/>
            </a:pPr>
            <a:r>
              <a:rPr lang="es-MX" sz="2400" dirty="0" smtClean="0"/>
              <a:t> </a:t>
            </a:r>
            <a:r>
              <a:rPr lang="es-MX" sz="2400" dirty="0" smtClean="0">
                <a:latin typeface="Arial" pitchFamily="34" charset="0"/>
                <a:cs typeface="Arial" pitchFamily="34" charset="0"/>
              </a:rPr>
              <a:t>La </a:t>
            </a:r>
            <a:r>
              <a:rPr lang="es-MX" sz="2400" dirty="0">
                <a:latin typeface="Arial" pitchFamily="34" charset="0"/>
                <a:cs typeface="Arial" pitchFamily="34" charset="0"/>
              </a:rPr>
              <a:t>estructura de los públicos de una </a:t>
            </a:r>
            <a:r>
              <a:rPr lang="es-MX" sz="2400" dirty="0" smtClean="0">
                <a:latin typeface="Arial" pitchFamily="34" charset="0"/>
                <a:cs typeface="Arial" pitchFamily="34" charset="0"/>
              </a:rPr>
              <a:t>organización, </a:t>
            </a:r>
            <a:r>
              <a:rPr lang="es-MX" sz="2400" dirty="0">
                <a:latin typeface="Arial" pitchFamily="34" charset="0"/>
                <a:cs typeface="Arial" pitchFamily="34" charset="0"/>
              </a:rPr>
              <a:t>estará conformada por todos los públicos con los que </a:t>
            </a:r>
            <a:r>
              <a:rPr lang="es-MX" sz="2400" dirty="0" smtClean="0">
                <a:latin typeface="Arial" pitchFamily="34" charset="0"/>
                <a:cs typeface="Arial" pitchFamily="34" charset="0"/>
              </a:rPr>
              <a:t>esta </a:t>
            </a:r>
            <a:r>
              <a:rPr lang="es-MX" sz="2400" dirty="0">
                <a:latin typeface="Arial" pitchFamily="34" charset="0"/>
                <a:cs typeface="Arial" pitchFamily="34" charset="0"/>
              </a:rPr>
              <a:t>establezca una </a:t>
            </a:r>
            <a:r>
              <a:rPr lang="es-MX" sz="2400" dirty="0" smtClean="0">
                <a:latin typeface="Arial" pitchFamily="34" charset="0"/>
                <a:cs typeface="Arial" pitchFamily="34" charset="0"/>
              </a:rPr>
              <a:t>relación, ya sea directa o indirecta </a:t>
            </a:r>
            <a:r>
              <a:rPr lang="es-MX" sz="2400" dirty="0">
                <a:latin typeface="Arial" pitchFamily="34" charset="0"/>
                <a:cs typeface="Arial" pitchFamily="34" charset="0"/>
              </a:rPr>
              <a:t>y la priorización de los más </a:t>
            </a:r>
            <a:r>
              <a:rPr lang="es-MX" sz="2400" dirty="0" smtClean="0">
                <a:latin typeface="Arial" pitchFamily="34" charset="0"/>
                <a:cs typeface="Arial" pitchFamily="34" charset="0"/>
              </a:rPr>
              <a:t>importantes; </a:t>
            </a:r>
            <a:r>
              <a:rPr lang="es-MX" sz="2400" dirty="0">
                <a:latin typeface="Arial" pitchFamily="34" charset="0"/>
                <a:cs typeface="Arial" pitchFamily="34" charset="0"/>
              </a:rPr>
              <a:t>todo ello en función de las características de la empresa, de su relación particular con los públicos y de la situación en la que se encuentre.</a:t>
            </a:r>
          </a:p>
        </p:txBody>
      </p:sp>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561781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8109" y="260350"/>
            <a:ext cx="2030430" cy="41052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r>
              <a:rPr lang="es-MX" sz="2200" dirty="0">
                <a:solidFill>
                  <a:srgbClr val="000000"/>
                </a:solidFill>
                <a:ea typeface="ＭＳ Ｐゴシック" charset="0"/>
                <a:cs typeface="Arial" charset="0"/>
              </a:rPr>
              <a:t>Algunos públicos pueden influir en otros públicos  de la organización</a:t>
            </a:r>
          </a:p>
        </p:txBody>
      </p:sp>
      <p:sp>
        <p:nvSpPr>
          <p:cNvPr id="5" name="4 Pentágono"/>
          <p:cNvSpPr/>
          <p:nvPr/>
        </p:nvSpPr>
        <p:spPr>
          <a:xfrm>
            <a:off x="2555875" y="765175"/>
            <a:ext cx="3529013" cy="3455988"/>
          </a:xfrm>
          <a:prstGeom prst="homePlate">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r>
              <a:rPr lang="es-MX" sz="2100" dirty="0">
                <a:solidFill>
                  <a:srgbClr val="000000"/>
                </a:solidFill>
                <a:ea typeface="ＭＳ Ｐゴシック" charset="0"/>
                <a:cs typeface="Arial" charset="0"/>
              </a:rPr>
              <a:t>ejerciendo presión o aportando información sobre el funcionamiento, actividades o comportamiento de la empresa</a:t>
            </a:r>
          </a:p>
        </p:txBody>
      </p:sp>
      <p:sp>
        <p:nvSpPr>
          <p:cNvPr id="6" name="5 Flecha abajo"/>
          <p:cNvSpPr/>
          <p:nvPr/>
        </p:nvSpPr>
        <p:spPr>
          <a:xfrm>
            <a:off x="5940425" y="1628775"/>
            <a:ext cx="3203575" cy="2663825"/>
          </a:xfrm>
          <a:prstGeom prst="downArrow">
            <a:avLst>
              <a:gd name="adj1" fmla="val 78512"/>
              <a:gd name="adj2" fmla="val 31143"/>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r>
              <a:rPr lang="es-MX" sz="2000" dirty="0">
                <a:solidFill>
                  <a:srgbClr val="000000"/>
                </a:solidFill>
                <a:ea typeface="ＭＳ Ｐゴシック" charset="0"/>
                <a:cs typeface="Arial" charset="0"/>
              </a:rPr>
              <a:t>INFRAESTRUCTURA DE LOS PÚBLICOS</a:t>
            </a:r>
          </a:p>
        </p:txBody>
      </p:sp>
      <p:sp>
        <p:nvSpPr>
          <p:cNvPr id="7" name="6 Rectángulo redondeado"/>
          <p:cNvSpPr>
            <a:spLocks noChangeArrowheads="1"/>
          </p:cNvSpPr>
          <p:nvPr/>
        </p:nvSpPr>
        <p:spPr bwMode="auto">
          <a:xfrm>
            <a:off x="4657060" y="4544312"/>
            <a:ext cx="4236115" cy="1516246"/>
          </a:xfrm>
          <a:prstGeom prst="roundRect">
            <a:avLst>
              <a:gd name="adj" fmla="val 16667"/>
            </a:avLst>
          </a:prstGeom>
          <a:no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hangingPunct="1"/>
            <a:r>
              <a:rPr lang="es-MX" sz="2300" dirty="0">
                <a:solidFill>
                  <a:srgbClr val="000000"/>
                </a:solidFill>
              </a:rPr>
              <a:t>Conjunto de públicos que influyen sobre la imagen que tiene un público concreto de una organización</a:t>
            </a:r>
          </a:p>
        </p:txBody>
      </p:sp>
      <p:sp>
        <p:nvSpPr>
          <p:cNvPr id="8"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3406744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Scale>
                                      <p:cBhvr>
                                        <p:cTn id="1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
                                        </p:tgtEl>
                                        <p:attrNameLst>
                                          <p:attrName>ppt_x</p:attrName>
                                          <p:attrName>ppt_y</p:attrName>
                                        </p:attrNameLst>
                                      </p:cBhvr>
                                    </p:animMotion>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Conclusión</a:t>
            </a:r>
            <a:endParaRPr lang="es-ES_tradnl"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2584498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4178308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2848434273"/>
              </p:ext>
            </p:extLst>
          </p:nvPr>
        </p:nvGraphicFramePr>
        <p:xfrm>
          <a:off x="457200" y="692150"/>
          <a:ext cx="8229600" cy="4069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Marco"/>
          <p:cNvSpPr/>
          <p:nvPr/>
        </p:nvSpPr>
        <p:spPr>
          <a:xfrm>
            <a:off x="611188" y="4907258"/>
            <a:ext cx="7993062" cy="93662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s-MX" sz="2200" dirty="0">
                <a:solidFill>
                  <a:schemeClr val="tx1"/>
                </a:solidFill>
                <a:ea typeface="ＭＳ Ｐゴシック" charset="0"/>
                <a:cs typeface="Arial" charset="0"/>
              </a:rPr>
              <a:t>La empresa deberá identificar cuál es la infraestructura de los públicos clave o prioritarios</a:t>
            </a:r>
          </a:p>
        </p:txBody>
      </p:sp>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159793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Referencias</a:t>
            </a:r>
            <a:endParaRPr lang="es-MX" dirty="0"/>
          </a:p>
        </p:txBody>
      </p:sp>
      <p:sp>
        <p:nvSpPr>
          <p:cNvPr id="3" name="2 Marcador de contenido"/>
          <p:cNvSpPr>
            <a:spLocks noGrp="1"/>
          </p:cNvSpPr>
          <p:nvPr>
            <p:ph idx="1"/>
          </p:nvPr>
        </p:nvSpPr>
        <p:spPr>
          <a:xfrm>
            <a:off x="457200" y="1206795"/>
            <a:ext cx="8229600" cy="4525963"/>
          </a:xfrm>
        </p:spPr>
        <p:txBody>
          <a:bodyPr>
            <a:normAutofit/>
          </a:bodyPr>
          <a:lstStyle/>
          <a:p>
            <a:pPr>
              <a:buNone/>
            </a:pPr>
            <a:r>
              <a:rPr lang="es-MX" sz="1400" dirty="0">
                <a:latin typeface="Arial" pitchFamily="34" charset="0"/>
                <a:cs typeface="Arial" pitchFamily="34" charset="0"/>
              </a:rPr>
              <a:t>BIC Galicia. (s.f.). </a:t>
            </a:r>
            <a:r>
              <a:rPr lang="es-MX" sz="1400" i="1" dirty="0">
                <a:latin typeface="Arial" pitchFamily="34" charset="0"/>
                <a:cs typeface="Arial" pitchFamily="34" charset="0"/>
              </a:rPr>
              <a:t>Como elaborar el plan de comunicación </a:t>
            </a:r>
            <a:r>
              <a:rPr lang="es-MX" sz="1400" dirty="0">
                <a:latin typeface="Arial" pitchFamily="34" charset="0"/>
                <a:cs typeface="Arial" pitchFamily="34" charset="0"/>
              </a:rPr>
              <a:t>(pp. 25-58). Recuperado de </a:t>
            </a:r>
            <a:r>
              <a:rPr lang="es-MX" sz="1400" dirty="0">
                <a:latin typeface="Arial" pitchFamily="34" charset="0"/>
                <a:cs typeface="Arial" pitchFamily="34" charset="0"/>
                <a:hlinkClick r:id="rId2"/>
              </a:rPr>
              <a:t>http://</a:t>
            </a:r>
            <a:r>
              <a:rPr lang="es-MX" sz="1400" dirty="0" smtClean="0">
                <a:latin typeface="Arial" pitchFamily="34" charset="0"/>
                <a:cs typeface="Arial" pitchFamily="34" charset="0"/>
                <a:hlinkClick r:id="rId2"/>
              </a:rPr>
              <a:t>cristinaaced.com/pdf/planComunicacion_BIC%20Galicia.pdf</a:t>
            </a:r>
            <a:endParaRPr lang="es-MX" sz="1400" dirty="0" smtClean="0">
              <a:latin typeface="Arial" pitchFamily="34" charset="0"/>
              <a:cs typeface="Arial" pitchFamily="34" charset="0"/>
            </a:endParaRPr>
          </a:p>
          <a:p>
            <a:pPr>
              <a:buNone/>
            </a:pPr>
            <a:endParaRPr lang="es-MX" sz="1400" dirty="0">
              <a:latin typeface="Arial" pitchFamily="34" charset="0"/>
              <a:cs typeface="Arial" pitchFamily="34" charset="0"/>
            </a:endParaRPr>
          </a:p>
          <a:p>
            <a:pPr>
              <a:buNone/>
            </a:pPr>
            <a:r>
              <a:rPr lang="es-MX" sz="1400" dirty="0" err="1">
                <a:latin typeface="Arial" pitchFamily="34" charset="0"/>
                <a:cs typeface="Arial" pitchFamily="34" charset="0"/>
              </a:rPr>
              <a:t>Capriotti</a:t>
            </a:r>
            <a:r>
              <a:rPr lang="es-MX" sz="1400" dirty="0">
                <a:latin typeface="Arial" pitchFamily="34" charset="0"/>
                <a:cs typeface="Arial" pitchFamily="34" charset="0"/>
              </a:rPr>
              <a:t> Peri, P. (2009). </a:t>
            </a:r>
            <a:r>
              <a:rPr lang="es-MX" sz="1400" i="1" dirty="0" err="1">
                <a:latin typeface="Arial" pitchFamily="34" charset="0"/>
                <a:cs typeface="Arial" pitchFamily="34" charset="0"/>
              </a:rPr>
              <a:t>Branding</a:t>
            </a:r>
            <a:r>
              <a:rPr lang="es-MX" sz="1400" i="1" dirty="0">
                <a:latin typeface="Arial" pitchFamily="34" charset="0"/>
                <a:cs typeface="Arial" pitchFamily="34" charset="0"/>
              </a:rPr>
              <a:t> Corporativo fundamentos para la gestión estratégica de la Identidad Corporativa</a:t>
            </a:r>
            <a:r>
              <a:rPr lang="es-MX" sz="1400" dirty="0">
                <a:latin typeface="Arial" pitchFamily="34" charset="0"/>
                <a:cs typeface="Arial" pitchFamily="34" charset="0"/>
              </a:rPr>
              <a:t> (pp. 38-48). Recuperado de </a:t>
            </a:r>
            <a:r>
              <a:rPr lang="es-MX" sz="1400" dirty="0">
                <a:latin typeface="Arial" pitchFamily="34" charset="0"/>
                <a:cs typeface="Arial" pitchFamily="34" charset="0"/>
                <a:hlinkClick r:id="rId3"/>
              </a:rPr>
              <a:t>http://</a:t>
            </a:r>
            <a:r>
              <a:rPr lang="es-MX" sz="1400" dirty="0" smtClean="0">
                <a:latin typeface="Arial" pitchFamily="34" charset="0"/>
                <a:cs typeface="Arial" pitchFamily="34" charset="0"/>
                <a:hlinkClick r:id="rId3"/>
              </a:rPr>
              <a:t>www.analisisdemedios.com/branding/BrandingCorporativo.pdf</a:t>
            </a:r>
            <a:endParaRPr lang="es-MX" sz="1400" dirty="0" smtClean="0">
              <a:latin typeface="Arial" pitchFamily="34" charset="0"/>
              <a:cs typeface="Arial" pitchFamily="34" charset="0"/>
            </a:endParaRPr>
          </a:p>
          <a:p>
            <a:pPr>
              <a:buNone/>
            </a:pPr>
            <a:endParaRPr lang="es-MX" sz="1400" dirty="0">
              <a:latin typeface="Arial" pitchFamily="34" charset="0"/>
              <a:cs typeface="Arial" pitchFamily="34" charset="0"/>
            </a:endParaRPr>
          </a:p>
          <a:p>
            <a:pPr>
              <a:buNone/>
            </a:pPr>
            <a:r>
              <a:rPr lang="es-MX" sz="1400" dirty="0" err="1">
                <a:latin typeface="Arial" pitchFamily="34" charset="0"/>
                <a:cs typeface="Arial" pitchFamily="34" charset="0"/>
              </a:rPr>
              <a:t>Capriotti</a:t>
            </a:r>
            <a:r>
              <a:rPr lang="es-MX" sz="1400" dirty="0">
                <a:latin typeface="Arial" pitchFamily="34" charset="0"/>
                <a:cs typeface="Arial" pitchFamily="34" charset="0"/>
              </a:rPr>
              <a:t> Peri, P. (2009). </a:t>
            </a:r>
            <a:r>
              <a:rPr lang="es-MX" sz="1400" i="1" dirty="0" err="1">
                <a:latin typeface="Arial" pitchFamily="34" charset="0"/>
                <a:cs typeface="Arial" pitchFamily="34" charset="0"/>
              </a:rPr>
              <a:t>Branding</a:t>
            </a:r>
            <a:r>
              <a:rPr lang="es-MX" sz="1400" i="1" dirty="0">
                <a:latin typeface="Arial" pitchFamily="34" charset="0"/>
                <a:cs typeface="Arial" pitchFamily="34" charset="0"/>
              </a:rPr>
              <a:t> Corporativo fundamentos para la gestión estratégica de la Identidad Corporativa </a:t>
            </a:r>
            <a:r>
              <a:rPr lang="es-MX" sz="1400" dirty="0">
                <a:latin typeface="Arial" pitchFamily="34" charset="0"/>
                <a:cs typeface="Arial" pitchFamily="34" charset="0"/>
              </a:rPr>
              <a:t>(pp. 231-255). Recuperado de </a:t>
            </a:r>
            <a:r>
              <a:rPr lang="es-MX" sz="1400" dirty="0">
                <a:latin typeface="Arial" pitchFamily="34" charset="0"/>
                <a:cs typeface="Arial" pitchFamily="34" charset="0"/>
                <a:hlinkClick r:id="rId3"/>
              </a:rPr>
              <a:t>http://</a:t>
            </a:r>
            <a:r>
              <a:rPr lang="es-MX" sz="1400" dirty="0" smtClean="0">
                <a:latin typeface="Arial" pitchFamily="34" charset="0"/>
                <a:cs typeface="Arial" pitchFamily="34" charset="0"/>
                <a:hlinkClick r:id="rId3"/>
              </a:rPr>
              <a:t>www.analisisdemedios.com/branding/BrandingCorporativo.pdf</a:t>
            </a:r>
            <a:endParaRPr lang="es-MX" sz="1400" dirty="0" smtClean="0">
              <a:latin typeface="Arial" pitchFamily="34" charset="0"/>
              <a:cs typeface="Arial" pitchFamily="34" charset="0"/>
            </a:endParaRPr>
          </a:p>
          <a:p>
            <a:pPr>
              <a:buNone/>
            </a:pPr>
            <a:endParaRPr lang="es-MX" sz="1400" dirty="0">
              <a:latin typeface="Arial" pitchFamily="34" charset="0"/>
              <a:cs typeface="Arial" pitchFamily="34" charset="0"/>
            </a:endParaRPr>
          </a:p>
          <a:p>
            <a:pPr>
              <a:buNone/>
            </a:pPr>
            <a:r>
              <a:rPr lang="es-MX" sz="1400" dirty="0">
                <a:latin typeface="Arial" pitchFamily="34" charset="0"/>
                <a:cs typeface="Arial" pitchFamily="34" charset="0"/>
              </a:rPr>
              <a:t>Catalá Pérez, M. (2001). Comunicación interna: atención al mensaje y a la participación  en la empresa</a:t>
            </a:r>
            <a:r>
              <a:rPr lang="es-MX" sz="1400" i="1" dirty="0">
                <a:latin typeface="Arial" pitchFamily="34" charset="0"/>
                <a:cs typeface="Arial" pitchFamily="34" charset="0"/>
              </a:rPr>
              <a:t>. Revista de relaciones laborales  </a:t>
            </a:r>
            <a:r>
              <a:rPr lang="es-MX" sz="1400" dirty="0">
                <a:latin typeface="Arial" pitchFamily="34" charset="0"/>
                <a:cs typeface="Arial" pitchFamily="34" charset="0"/>
              </a:rPr>
              <a:t>(9). Recuperado de </a:t>
            </a:r>
            <a:r>
              <a:rPr lang="es-MX" sz="1400" dirty="0">
                <a:latin typeface="Arial" pitchFamily="34" charset="0"/>
                <a:cs typeface="Arial" pitchFamily="34" charset="0"/>
                <a:hlinkClick r:id="rId4"/>
              </a:rPr>
              <a:t>https://</a:t>
            </a:r>
            <a:r>
              <a:rPr lang="es-MX" sz="1400" dirty="0" smtClean="0">
                <a:latin typeface="Arial" pitchFamily="34" charset="0"/>
                <a:cs typeface="Arial" pitchFamily="34" charset="0"/>
                <a:hlinkClick r:id="rId4"/>
              </a:rPr>
              <a:t>dialnet.unirioja.es/buscar/documentos?querysDismax.DOCUMENTAL_TODO=Comunicaci%C3%B3n+interna%3A+atenci%C3%B3n+al+mensaje+y+a+la+participaci%C3%B3n+a+la+empresa</a:t>
            </a:r>
            <a:endParaRPr lang="es-MX" sz="1400" dirty="0" smtClean="0">
              <a:latin typeface="Arial" pitchFamily="34" charset="0"/>
              <a:cs typeface="Arial" pitchFamily="34" charset="0"/>
            </a:endParaRPr>
          </a:p>
          <a:p>
            <a:pPr>
              <a:buNone/>
            </a:pPr>
            <a:endParaRPr lang="es-MX" sz="1400" dirty="0" smtClean="0">
              <a:latin typeface="Arial" pitchFamily="34" charset="0"/>
              <a:cs typeface="Arial" pitchFamily="34" charset="0"/>
            </a:endParaRPr>
          </a:p>
        </p:txBody>
      </p:sp>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Referencias</a:t>
            </a:r>
            <a:endParaRPr lang="es-MX" dirty="0"/>
          </a:p>
        </p:txBody>
      </p:sp>
      <p:sp>
        <p:nvSpPr>
          <p:cNvPr id="3" name="2 Marcador de contenido"/>
          <p:cNvSpPr>
            <a:spLocks noGrp="1"/>
          </p:cNvSpPr>
          <p:nvPr>
            <p:ph idx="1"/>
          </p:nvPr>
        </p:nvSpPr>
        <p:spPr>
          <a:xfrm>
            <a:off x="457200" y="1206795"/>
            <a:ext cx="8229600" cy="4525963"/>
          </a:xfrm>
        </p:spPr>
        <p:txBody>
          <a:bodyPr>
            <a:normAutofit/>
          </a:bodyPr>
          <a:lstStyle/>
          <a:p>
            <a:pPr>
              <a:buNone/>
            </a:pPr>
            <a:r>
              <a:rPr lang="es-MX" sz="1400" dirty="0">
                <a:latin typeface="Arial" pitchFamily="34" charset="0"/>
                <a:cs typeface="Arial" pitchFamily="34" charset="0"/>
              </a:rPr>
              <a:t>Morales Serrano, F. (Diciembre de 2006). </a:t>
            </a:r>
            <a:r>
              <a:rPr lang="es-MX" sz="1400" i="1" dirty="0">
                <a:latin typeface="Arial" pitchFamily="34" charset="0"/>
                <a:cs typeface="Arial" pitchFamily="34" charset="0"/>
              </a:rPr>
              <a:t>La comunicación Planificada: Estudio cualitativo de las variables estructura, gestión y valores en la comunicación de las organizaciones</a:t>
            </a:r>
            <a:r>
              <a:rPr lang="es-MX" sz="1400" dirty="0">
                <a:latin typeface="Arial" pitchFamily="34" charset="0"/>
                <a:cs typeface="Arial" pitchFamily="34" charset="0"/>
              </a:rPr>
              <a:t>. (Tesis de doctorado, Universidad Autónoma de Barcelona). Recuperada de </a:t>
            </a:r>
            <a:r>
              <a:rPr lang="es-MX" sz="1400" dirty="0">
                <a:latin typeface="Arial" pitchFamily="34" charset="0"/>
                <a:cs typeface="Arial" pitchFamily="34" charset="0"/>
                <a:hlinkClick r:id="rId2"/>
              </a:rPr>
              <a:t>http://</a:t>
            </a:r>
            <a:r>
              <a:rPr lang="es-MX" sz="1400" dirty="0" smtClean="0">
                <a:latin typeface="Arial" pitchFamily="34" charset="0"/>
                <a:cs typeface="Arial" pitchFamily="34" charset="0"/>
                <a:hlinkClick r:id="rId2"/>
              </a:rPr>
              <a:t>www.tesisenred.net/bitstream/handle/10803/4131/fms1de1.pdf?sequence=1</a:t>
            </a:r>
            <a:endParaRPr lang="es-MX" sz="1400" dirty="0" smtClean="0">
              <a:latin typeface="Arial" pitchFamily="34" charset="0"/>
              <a:cs typeface="Arial" pitchFamily="34" charset="0"/>
            </a:endParaRPr>
          </a:p>
          <a:p>
            <a:pPr>
              <a:buNone/>
            </a:pPr>
            <a:endParaRPr lang="es-MX" sz="1400" dirty="0">
              <a:latin typeface="Arial" pitchFamily="34" charset="0"/>
              <a:cs typeface="Arial" pitchFamily="34" charset="0"/>
            </a:endParaRPr>
          </a:p>
          <a:p>
            <a:pPr>
              <a:buNone/>
            </a:pPr>
            <a:r>
              <a:rPr lang="es-MX" sz="1400" dirty="0">
                <a:latin typeface="Arial" pitchFamily="34" charset="0"/>
                <a:cs typeface="Arial" pitchFamily="34" charset="0"/>
              </a:rPr>
              <a:t>Rincón Quintero, Y. (2014). Comunicación Corporativa, relaciones públicas y logística en la dinámica organizacional. </a:t>
            </a:r>
            <a:r>
              <a:rPr lang="es-MX" sz="1400" i="1" dirty="0">
                <a:latin typeface="Arial" pitchFamily="34" charset="0"/>
                <a:cs typeface="Arial" pitchFamily="34" charset="0"/>
              </a:rPr>
              <a:t>Revista Encuentros, Universidad Autónoma del Caribe </a:t>
            </a:r>
            <a:r>
              <a:rPr lang="es-MX" sz="1400" i="1" dirty="0" smtClean="0">
                <a:latin typeface="Arial" pitchFamily="34" charset="0"/>
                <a:cs typeface="Arial" pitchFamily="34" charset="0"/>
              </a:rPr>
              <a:t>12</a:t>
            </a:r>
            <a:r>
              <a:rPr lang="es-MX" sz="1400" dirty="0" smtClean="0">
                <a:latin typeface="Arial" pitchFamily="34" charset="0"/>
                <a:cs typeface="Arial" pitchFamily="34" charset="0"/>
              </a:rPr>
              <a:t>(1</a:t>
            </a:r>
            <a:r>
              <a:rPr lang="es-MX" sz="1400" dirty="0">
                <a:latin typeface="Arial" pitchFamily="34" charset="0"/>
                <a:cs typeface="Arial" pitchFamily="34" charset="0"/>
              </a:rPr>
              <a:t>). Recuperado de </a:t>
            </a:r>
            <a:r>
              <a:rPr lang="es-MX" sz="1400" dirty="0">
                <a:latin typeface="Arial" pitchFamily="34" charset="0"/>
                <a:cs typeface="Arial" pitchFamily="34" charset="0"/>
                <a:hlinkClick r:id="rId3"/>
              </a:rPr>
              <a:t>http://</a:t>
            </a:r>
            <a:r>
              <a:rPr lang="es-MX" sz="1400" dirty="0" smtClean="0">
                <a:latin typeface="Arial" pitchFamily="34" charset="0"/>
                <a:cs typeface="Arial" pitchFamily="34" charset="0"/>
                <a:hlinkClick r:id="rId3"/>
              </a:rPr>
              <a:t>www.scielo.org.co/pdf/encu/v12n1/v12n1a04.pdf</a:t>
            </a:r>
            <a:endParaRPr lang="es-MX" sz="1400" dirty="0" smtClean="0">
              <a:latin typeface="Arial" pitchFamily="34" charset="0"/>
              <a:cs typeface="Arial" pitchFamily="34" charset="0"/>
            </a:endParaRPr>
          </a:p>
          <a:p>
            <a:pPr>
              <a:buNone/>
            </a:pPr>
            <a:endParaRPr lang="es-MX" sz="1400" dirty="0" smtClean="0">
              <a:latin typeface="Arial" pitchFamily="34" charset="0"/>
              <a:cs typeface="Arial" pitchFamily="34" charset="0"/>
            </a:endParaRPr>
          </a:p>
          <a:p>
            <a:pPr>
              <a:buNone/>
            </a:pPr>
            <a:r>
              <a:rPr lang="es-MX" sz="1400" dirty="0">
                <a:latin typeface="Arial" pitchFamily="34" charset="0"/>
                <a:cs typeface="Arial" pitchFamily="34" charset="0"/>
              </a:rPr>
              <a:t>Las imágenes que se muestran en la presentación fueron extraídas de la página del </a:t>
            </a:r>
            <a:r>
              <a:rPr lang="es-MX" sz="1400" i="1" dirty="0"/>
              <a:t>Banco de imágenes y </a:t>
            </a:r>
            <a:r>
              <a:rPr lang="es-MX" sz="1400" i="1" dirty="0" smtClean="0"/>
              <a:t>sonidos</a:t>
            </a:r>
            <a:r>
              <a:rPr lang="es-MX" sz="1400" dirty="0" smtClean="0"/>
              <a:t>. (2017). </a:t>
            </a:r>
            <a:r>
              <a:rPr lang="es-MX" sz="1400" i="1" dirty="0"/>
              <a:t>Recuperado de </a:t>
            </a:r>
            <a:r>
              <a:rPr lang="es-MX" sz="1400" b="1" dirty="0">
                <a:hlinkClick r:id="rId4"/>
              </a:rPr>
              <a:t>http://recursostic.educacion.es/bancoimagenes/web/</a:t>
            </a:r>
            <a:r>
              <a:rPr lang="es-MX" sz="1400" b="1" dirty="0"/>
              <a:t>   </a:t>
            </a:r>
            <a:endParaRPr lang="es-MX" sz="1400" dirty="0">
              <a:latin typeface="Arial" pitchFamily="34" charset="0"/>
              <a:cs typeface="Arial" pitchFamily="34" charset="0"/>
            </a:endParaRPr>
          </a:p>
          <a:p>
            <a:pPr>
              <a:buNone/>
            </a:pPr>
            <a:endParaRPr lang="es-MX" sz="1400" dirty="0" smtClean="0">
              <a:latin typeface="Arial" pitchFamily="34" charset="0"/>
              <a:cs typeface="Arial" pitchFamily="34" charset="0"/>
            </a:endParaRPr>
          </a:p>
          <a:p>
            <a:pPr>
              <a:buNone/>
            </a:pPr>
            <a:endParaRPr lang="es-MX" sz="1400" dirty="0" smtClean="0">
              <a:latin typeface="Arial" pitchFamily="34" charset="0"/>
              <a:cs typeface="Arial" pitchFamily="34" charset="0"/>
            </a:endParaRPr>
          </a:p>
          <a:p>
            <a:pPr>
              <a:buNone/>
            </a:pPr>
            <a:endParaRPr lang="es-MX" sz="1400" dirty="0">
              <a:latin typeface="Arial" pitchFamily="34" charset="0"/>
              <a:cs typeface="Arial" pitchFamily="34" charset="0"/>
            </a:endParaRPr>
          </a:p>
          <a:p>
            <a:pPr>
              <a:buNone/>
            </a:pPr>
            <a:endParaRPr lang="es-MX" sz="1400" dirty="0" smtClean="0">
              <a:latin typeface="Arial" pitchFamily="34" charset="0"/>
              <a:cs typeface="Arial" pitchFamily="34" charset="0"/>
            </a:endParaRPr>
          </a:p>
        </p:txBody>
      </p:sp>
      <p:sp>
        <p:nvSpPr>
          <p:cNvPr id="4"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1138901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1" descr="portada RC.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uadroTexto 2"/>
          <p:cNvSpPr txBox="1">
            <a:spLocks noChangeArrowheads="1"/>
          </p:cNvSpPr>
          <p:nvPr/>
        </p:nvSpPr>
        <p:spPr bwMode="auto">
          <a:xfrm>
            <a:off x="3946525" y="492125"/>
            <a:ext cx="4554538"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S_tradnl" sz="1000" b="1" dirty="0"/>
              <a:t>Mtro. José Alberto Castellanos Gutiérrez</a:t>
            </a:r>
            <a:endParaRPr lang="es-ES_tradnl" sz="1000" dirty="0"/>
          </a:p>
          <a:p>
            <a:pPr eaLnBrk="1" hangingPunct="1"/>
            <a:r>
              <a:rPr lang="es-ES_tradnl" sz="1000" dirty="0"/>
              <a:t>Rector del CUCEA</a:t>
            </a:r>
          </a:p>
          <a:p>
            <a:pPr eaLnBrk="1" hangingPunct="1"/>
            <a:endParaRPr lang="es-ES_tradnl" sz="1000" b="1" dirty="0"/>
          </a:p>
          <a:p>
            <a:pPr eaLnBrk="1" hangingPunct="1"/>
            <a:r>
              <a:rPr lang="es-ES_tradnl" sz="1000" b="1" dirty="0"/>
              <a:t>Mtro. José Alberto Becerra Santiago</a:t>
            </a:r>
            <a:endParaRPr lang="es-ES_tradnl" sz="1000" dirty="0"/>
          </a:p>
          <a:p>
            <a:pPr eaLnBrk="1" hangingPunct="1"/>
            <a:r>
              <a:rPr lang="es-ES_tradnl" sz="1000" dirty="0"/>
              <a:t>Secretario Académico</a:t>
            </a:r>
          </a:p>
          <a:p>
            <a:pPr eaLnBrk="1" hangingPunct="1"/>
            <a:endParaRPr lang="es-ES_tradnl" sz="1000" b="1" dirty="0"/>
          </a:p>
          <a:p>
            <a:pPr eaLnBrk="1" hangingPunct="1"/>
            <a:r>
              <a:rPr lang="es-ES_tradnl" sz="1000" b="1" dirty="0"/>
              <a:t>Mtro. José David Flores Ureña</a:t>
            </a:r>
            <a:endParaRPr lang="es-ES_tradnl" sz="1000" dirty="0"/>
          </a:p>
          <a:p>
            <a:pPr eaLnBrk="1" hangingPunct="1"/>
            <a:r>
              <a:rPr lang="es-ES_tradnl" sz="1000" dirty="0"/>
              <a:t>Secretario Administrativo</a:t>
            </a:r>
          </a:p>
          <a:p>
            <a:pPr eaLnBrk="1" hangingPunct="1"/>
            <a:endParaRPr lang="es-ES_tradnl" sz="1000" b="1" dirty="0"/>
          </a:p>
          <a:p>
            <a:pPr eaLnBrk="1" hangingPunct="1"/>
            <a:r>
              <a:rPr lang="es-ES_tradnl" sz="1000" b="1" dirty="0"/>
              <a:t>Mtra. Irene </a:t>
            </a:r>
            <a:r>
              <a:rPr lang="es-ES_tradnl" sz="1000" b="1" dirty="0" err="1"/>
              <a:t>Huízar</a:t>
            </a:r>
            <a:r>
              <a:rPr lang="es-ES_tradnl" sz="1000" b="1" dirty="0"/>
              <a:t> Navarro</a:t>
            </a:r>
            <a:endParaRPr lang="es-ES_tradnl" sz="1000" dirty="0"/>
          </a:p>
          <a:p>
            <a:pPr eaLnBrk="1" hangingPunct="1"/>
            <a:r>
              <a:rPr lang="es-ES_tradnl" sz="1000" dirty="0"/>
              <a:t>Coordinadora de Tecnologías para el Aprendizaje</a:t>
            </a:r>
          </a:p>
          <a:p>
            <a:pPr eaLnBrk="1" hangingPunct="1"/>
            <a:r>
              <a:rPr lang="es-ES_tradnl" sz="1000" dirty="0"/>
              <a:t> </a:t>
            </a:r>
          </a:p>
          <a:p>
            <a:pPr eaLnBrk="1" hangingPunct="1"/>
            <a:r>
              <a:rPr lang="es-ES_tradnl" sz="1000" b="1" dirty="0"/>
              <a:t>Mtro. Rafael Franco </a:t>
            </a:r>
            <a:r>
              <a:rPr lang="es-ES_tradnl" sz="1000" b="1" dirty="0" err="1"/>
              <a:t>Sapién</a:t>
            </a:r>
            <a:endParaRPr lang="es-ES_tradnl" sz="1000" dirty="0"/>
          </a:p>
          <a:p>
            <a:pPr eaLnBrk="1" hangingPunct="1"/>
            <a:r>
              <a:rPr lang="es-ES_tradnl" sz="1000" dirty="0"/>
              <a:t>Jefe de unidad de diseño educativo </a:t>
            </a:r>
          </a:p>
          <a:p>
            <a:pPr eaLnBrk="1" hangingPunct="1"/>
            <a:r>
              <a:rPr lang="es-ES_tradnl" sz="1000" dirty="0"/>
              <a:t> </a:t>
            </a:r>
            <a:endParaRPr lang="es-ES_tradnl" sz="1000" b="1" dirty="0"/>
          </a:p>
          <a:p>
            <a:pPr eaLnBrk="1" hangingPunct="1"/>
            <a:r>
              <a:rPr lang="es-MX" sz="1000" b="1" dirty="0"/>
              <a:t>Mtro. Alberto Alejandro </a:t>
            </a:r>
            <a:r>
              <a:rPr lang="es-MX" sz="1000" b="1" dirty="0" err="1"/>
              <a:t>Suástegui</a:t>
            </a:r>
            <a:r>
              <a:rPr lang="es-MX" sz="1000" b="1" dirty="0"/>
              <a:t> Ochoa </a:t>
            </a:r>
            <a:endParaRPr lang="es-ES_tradnl" sz="1000" b="1" dirty="0" smtClean="0"/>
          </a:p>
          <a:p>
            <a:pPr eaLnBrk="1" hangingPunct="1"/>
            <a:r>
              <a:rPr lang="es-ES_tradnl" sz="1000" dirty="0" smtClean="0"/>
              <a:t>Experta </a:t>
            </a:r>
            <a:r>
              <a:rPr lang="es-ES_tradnl" sz="1000" dirty="0"/>
              <a:t>disciplinar </a:t>
            </a:r>
          </a:p>
          <a:p>
            <a:pPr eaLnBrk="1" hangingPunct="1"/>
            <a:r>
              <a:rPr lang="es-ES_tradnl" sz="1000" dirty="0"/>
              <a:t> </a:t>
            </a:r>
          </a:p>
          <a:p>
            <a:pPr eaLnBrk="1" hangingPunct="1"/>
            <a:r>
              <a:rPr lang="es-ES_tradnl" sz="1000" b="1" dirty="0" smtClean="0"/>
              <a:t>Lic. Ruth </a:t>
            </a:r>
            <a:r>
              <a:rPr lang="es-ES_tradnl" sz="1000" b="1" dirty="0" err="1" smtClean="0"/>
              <a:t>Dayra</a:t>
            </a:r>
            <a:r>
              <a:rPr lang="es-ES_tradnl" sz="1000" b="1" dirty="0" smtClean="0"/>
              <a:t> Jaramillo Rodríguez  </a:t>
            </a:r>
          </a:p>
          <a:p>
            <a:pPr eaLnBrk="1" hangingPunct="1"/>
            <a:r>
              <a:rPr lang="es-ES_tradnl" sz="1000" dirty="0" smtClean="0"/>
              <a:t>Diseñadora </a:t>
            </a:r>
            <a:r>
              <a:rPr lang="es-ES_tradnl" sz="1000" dirty="0" err="1"/>
              <a:t>instruccional</a:t>
            </a:r>
            <a:endParaRPr lang="es-ES_tradnl" sz="1000" dirty="0"/>
          </a:p>
          <a:p>
            <a:pPr eaLnBrk="1" hangingPunct="1"/>
            <a:endParaRPr lang="es-ES_tradnl" sz="1000" dirty="0"/>
          </a:p>
          <a:p>
            <a:pPr eaLnBrk="1" hangingPunct="1"/>
            <a:r>
              <a:rPr lang="es-ES_tradnl" sz="1000" b="1" dirty="0"/>
              <a:t>Lic. Claudia Fabiola Olmos de la Cruz</a:t>
            </a:r>
            <a:endParaRPr lang="es-ES_tradnl" sz="1000" dirty="0"/>
          </a:p>
          <a:p>
            <a:pPr eaLnBrk="1" hangingPunct="1"/>
            <a:r>
              <a:rPr lang="es-ES_tradnl" sz="1000" dirty="0"/>
              <a:t>Jefa de Diseño Gráfico </a:t>
            </a:r>
          </a:p>
          <a:p>
            <a:pPr eaLnBrk="1" hangingPunct="1"/>
            <a:endParaRPr lang="es-ES_tradnl" sz="1000" dirty="0"/>
          </a:p>
          <a:p>
            <a:pPr eaLnBrk="1" hangingPunct="1"/>
            <a:r>
              <a:rPr lang="es-ES_tradnl" sz="1000" b="1" dirty="0" smtClean="0"/>
              <a:t>Lic. Karen </a:t>
            </a:r>
            <a:r>
              <a:rPr lang="es-ES_tradnl" sz="1000" b="1" dirty="0"/>
              <a:t>Isabel Juárez Rodríguez</a:t>
            </a:r>
            <a:endParaRPr lang="es-ES_tradnl" sz="1000" dirty="0"/>
          </a:p>
          <a:p>
            <a:pPr eaLnBrk="1" hangingPunct="1"/>
            <a:r>
              <a:rPr lang="es-ES_tradnl" sz="1000" dirty="0"/>
              <a:t>Correctora de estilo</a:t>
            </a:r>
          </a:p>
          <a:p>
            <a:pPr algn="ctr" eaLnBrk="1" hangingPunct="1"/>
            <a:r>
              <a:rPr lang="es-ES_tradnl" sz="1000" dirty="0"/>
              <a:t> </a:t>
            </a:r>
          </a:p>
          <a:p>
            <a:pPr algn="ctr" eaLnBrk="1" hangingPunct="1"/>
            <a:endParaRPr lang="es-ES_tradnl" sz="1000" dirty="0"/>
          </a:p>
          <a:p>
            <a:pPr algn="ctr" eaLnBrk="1" hangingPunct="1"/>
            <a:endParaRPr lang="es-ES_tradnl" sz="1000" dirty="0"/>
          </a:p>
          <a:p>
            <a:pPr algn="ctr" eaLnBrk="1" hangingPunct="1"/>
            <a:endParaRPr lang="es-ES_tradnl" sz="1000" dirty="0"/>
          </a:p>
          <a:p>
            <a:pPr algn="ctr" eaLnBrk="1" hangingPunct="1"/>
            <a:endParaRPr lang="es-ES_tradnl" sz="1000" dirty="0"/>
          </a:p>
          <a:p>
            <a:pPr algn="ctr" eaLnBrk="1" hangingPunct="1"/>
            <a:r>
              <a:rPr lang="es-ES_tradnl" sz="1000" dirty="0"/>
              <a:t> </a:t>
            </a:r>
          </a:p>
          <a:p>
            <a:pPr algn="ctr" eaLnBrk="1" hangingPunct="1"/>
            <a:r>
              <a:rPr lang="es-ES_tradnl" sz="1000" dirty="0"/>
              <a:t>Fecha de </a:t>
            </a:r>
            <a:r>
              <a:rPr lang="es-ES_tradnl" sz="1000" dirty="0" smtClean="0"/>
              <a:t>elaboración:16/03/17</a:t>
            </a:r>
          </a:p>
          <a:p>
            <a:pPr algn="ctr" eaLnBrk="1" hangingPunct="1"/>
            <a:r>
              <a:rPr lang="es-ES_tradnl" sz="1000" dirty="0" smtClean="0"/>
              <a:t>Centro </a:t>
            </a:r>
            <a:r>
              <a:rPr lang="es-ES_tradnl" sz="1000" dirty="0"/>
              <a:t>Universitario de Ciencias Económico Administrativas</a:t>
            </a:r>
          </a:p>
          <a:p>
            <a:pPr algn="ctr" eaLnBrk="1" hangingPunct="1"/>
            <a:r>
              <a:rPr lang="es-ES_tradnl" sz="1000" dirty="0"/>
              <a:t>Coordinación de Tecnologías para el Aprendizaje</a:t>
            </a:r>
          </a:p>
          <a:p>
            <a:pPr algn="ctr" eaLnBrk="1" hangingPunct="1"/>
            <a:r>
              <a:rPr lang="es-ES_tradnl" sz="1000" dirty="0"/>
              <a:t>Unidad de Diseño Educativo</a:t>
            </a:r>
          </a:p>
          <a:p>
            <a:pPr algn="ctr" eaLnBrk="1" hangingPunct="1"/>
            <a:r>
              <a:rPr lang="es-ES_tradnl" sz="1000" dirty="0"/>
              <a:t>Zapopan, Jalisco 2017</a:t>
            </a:r>
            <a:r>
              <a:rPr lang="es-ES" sz="1200" dirty="0"/>
              <a:t> </a:t>
            </a:r>
          </a:p>
        </p:txBody>
      </p:sp>
    </p:spTree>
    <p:extLst>
      <p:ext uri="{BB962C8B-B14F-4D97-AF65-F5344CB8AC3E}">
        <p14:creationId xmlns:p14="http://schemas.microsoft.com/office/powerpoint/2010/main" val="1813865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a:spLocks noChangeArrowheads="1"/>
          </p:cNvSpPr>
          <p:nvPr/>
        </p:nvSpPr>
        <p:spPr bwMode="auto">
          <a:xfrm>
            <a:off x="0" y="0"/>
            <a:ext cx="9144000" cy="68580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s-ES">
              <a:solidFill>
                <a:schemeClr val="lt1"/>
              </a:solidFill>
              <a:latin typeface="+mn-lt"/>
              <a:ea typeface="+mn-ea"/>
            </a:endParaRPr>
          </a:p>
        </p:txBody>
      </p:sp>
      <p:pic>
        <p:nvPicPr>
          <p:cNvPr id="13315" name="Imagen 1" descr="portada R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734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052622" y="357890"/>
            <a:ext cx="4869712" cy="1143000"/>
          </a:xfrm>
        </p:spPr>
        <p:txBody>
          <a:bodyPr>
            <a:normAutofit/>
          </a:bodyPr>
          <a:lstStyle/>
          <a:p>
            <a:pPr algn="r"/>
            <a:r>
              <a:rPr lang="es-MX" sz="2200" dirty="0">
                <a:solidFill>
                  <a:schemeClr val="bg1"/>
                </a:solidFill>
              </a:rPr>
              <a:t>3.2.1 Auditoría Gráfica</a:t>
            </a:r>
            <a:r>
              <a:rPr lang="es-ES_tradnl" dirty="0"/>
              <a:t/>
            </a:r>
            <a:br>
              <a:rPr lang="es-ES_tradnl" dirty="0"/>
            </a:br>
            <a:endParaRPr lang="es-ES_tradnl" dirty="0"/>
          </a:p>
        </p:txBody>
      </p:sp>
      <p:sp>
        <p:nvSpPr>
          <p:cNvPr id="3" name="Marcador de contenido 2"/>
          <p:cNvSpPr>
            <a:spLocks noGrp="1"/>
          </p:cNvSpPr>
          <p:nvPr>
            <p:ph idx="1"/>
          </p:nvPr>
        </p:nvSpPr>
        <p:spPr/>
        <p:txBody>
          <a:bodyPr>
            <a:normAutofit/>
          </a:bodyPr>
          <a:lstStyle/>
          <a:p>
            <a:pPr algn="just"/>
            <a:r>
              <a:rPr lang="es-MX" sz="2000" dirty="0">
                <a:cs typeface="Arial" pitchFamily="34" charset="0"/>
              </a:rPr>
              <a:t>E</a:t>
            </a:r>
            <a:r>
              <a:rPr lang="es-MX" sz="2000" dirty="0" smtClean="0">
                <a:cs typeface="Arial" pitchFamily="34" charset="0"/>
              </a:rPr>
              <a:t>s </a:t>
            </a:r>
            <a:r>
              <a:rPr lang="es-MX" sz="2000" dirty="0">
                <a:cs typeface="Arial" pitchFamily="34" charset="0"/>
              </a:rPr>
              <a:t>la más simple de las </a:t>
            </a:r>
            <a:r>
              <a:rPr lang="es-MX" sz="2000" dirty="0" smtClean="0">
                <a:cs typeface="Arial" pitchFamily="34" charset="0"/>
              </a:rPr>
              <a:t>auditorías </a:t>
            </a:r>
            <a:r>
              <a:rPr lang="es-MX" sz="2000" dirty="0">
                <a:cs typeface="Arial" pitchFamily="34" charset="0"/>
              </a:rPr>
              <a:t>y consiste sólo en la recolección de nombres y logotipos que se presenten en toda la compañía, en papel membreteado, tarjetas de presentación, publicaciones de relaciones públicas y anuncios, así como tomas instantáneas de signos dentro y en torno de las plantas de </a:t>
            </a:r>
            <a:r>
              <a:rPr lang="es-MX" sz="2000" dirty="0" smtClean="0">
                <a:cs typeface="Arial" pitchFamily="34" charset="0"/>
              </a:rPr>
              <a:t>producción.</a:t>
            </a:r>
            <a:r>
              <a:rPr lang="es-ES_tradnl" sz="2000" dirty="0" smtClean="0">
                <a:cs typeface="Arial" pitchFamily="34" charset="0"/>
              </a:rPr>
              <a:t> </a:t>
            </a:r>
          </a:p>
          <a:p>
            <a:pPr algn="just"/>
            <a:endParaRPr lang="es-ES_tradnl" sz="2000" dirty="0"/>
          </a:p>
          <a:p>
            <a:pPr algn="just"/>
            <a:r>
              <a:rPr lang="es-MX" sz="2000" dirty="0" smtClean="0">
                <a:cs typeface="Arial" pitchFamily="34" charset="0"/>
              </a:rPr>
              <a:t>Es útil </a:t>
            </a:r>
            <a:r>
              <a:rPr lang="es-MX" sz="2000" dirty="0">
                <a:cs typeface="Arial" pitchFamily="34" charset="0"/>
              </a:rPr>
              <a:t>para las compañías de cualquier tamaño y de cualquier grado de diversidad. Casi invariablemente su resultado es una dramática demostración de lo discordante que es la apariencia de la compañía</a:t>
            </a:r>
            <a:r>
              <a:rPr lang="es-MX" sz="2000" dirty="0">
                <a:latin typeface="Arial" pitchFamily="34" charset="0"/>
                <a:cs typeface="Arial" pitchFamily="34" charset="0"/>
              </a:rPr>
              <a:t>.</a:t>
            </a:r>
            <a:r>
              <a:rPr lang="es-ES_tradnl" sz="2000" dirty="0">
                <a:latin typeface="Arial" pitchFamily="34" charset="0"/>
                <a:cs typeface="Arial" pitchFamily="34" charset="0"/>
              </a:rPr>
              <a:t> </a:t>
            </a:r>
          </a:p>
        </p:txBody>
      </p:sp>
    </p:spTree>
    <p:extLst>
      <p:ext uri="{BB962C8B-B14F-4D97-AF65-F5344CB8AC3E}">
        <p14:creationId xmlns:p14="http://schemas.microsoft.com/office/powerpoint/2010/main" val="1282255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658679" y="0"/>
            <a:ext cx="8229600" cy="1143000"/>
          </a:xfrm>
        </p:spPr>
        <p:txBody>
          <a:bodyPr>
            <a:normAutofit/>
          </a:bodyPr>
          <a:lstStyle/>
          <a:p>
            <a:pPr algn="r"/>
            <a:r>
              <a:rPr lang="es-MX" sz="2000" dirty="0">
                <a:solidFill>
                  <a:schemeClr val="bg1"/>
                </a:solidFill>
              </a:rPr>
              <a:t>3.2.2 Auditoría de </a:t>
            </a:r>
            <a:r>
              <a:rPr lang="es-MX" sz="2000" dirty="0" smtClean="0">
                <a:solidFill>
                  <a:schemeClr val="bg1"/>
                </a:solidFill>
              </a:rPr>
              <a:t>contenido</a:t>
            </a:r>
            <a:r>
              <a:rPr lang="es-ES_tradnl" sz="2000" dirty="0" smtClean="0">
                <a:solidFill>
                  <a:schemeClr val="bg1"/>
                </a:solidFill>
              </a:rPr>
              <a:t> </a:t>
            </a:r>
            <a:endParaRPr lang="es-ES_tradnl" sz="2000"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762580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397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azul.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552353" y="0"/>
            <a:ext cx="4572000" cy="1143000"/>
          </a:xfrm>
        </p:spPr>
        <p:txBody>
          <a:bodyPr>
            <a:normAutofit/>
          </a:bodyPr>
          <a:lstStyle/>
          <a:p>
            <a:pPr algn="r"/>
            <a:r>
              <a:rPr lang="es-MX" sz="2000" dirty="0">
                <a:solidFill>
                  <a:schemeClr val="bg1"/>
                </a:solidFill>
              </a:rPr>
              <a:t>3.2.2 Auditoría de m</a:t>
            </a:r>
            <a:r>
              <a:rPr lang="es-MX" sz="2000" dirty="0" smtClean="0">
                <a:solidFill>
                  <a:schemeClr val="bg1"/>
                </a:solidFill>
              </a:rPr>
              <a:t>edios</a:t>
            </a:r>
            <a:r>
              <a:rPr lang="es-ES_tradnl" sz="2000" dirty="0" smtClean="0">
                <a:solidFill>
                  <a:schemeClr val="bg1"/>
                </a:solidFill>
              </a:rPr>
              <a:t> </a:t>
            </a:r>
            <a:endParaRPr lang="es-ES_tradnl" sz="2000"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90786657"/>
              </p:ext>
            </p:extLst>
          </p:nvPr>
        </p:nvGraphicFramePr>
        <p:xfrm>
          <a:off x="616688" y="1211207"/>
          <a:ext cx="8229600" cy="327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805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2"/>
          </p:nvPr>
        </p:nvSpPr>
        <p:spPr>
          <a:xfrm>
            <a:off x="457199" y="1807535"/>
            <a:ext cx="8474149" cy="3189767"/>
          </a:xfrm>
        </p:spPr>
        <p:txBody>
          <a:bodyPr>
            <a:normAutofit/>
          </a:bodyPr>
          <a:lstStyle/>
          <a:p>
            <a:pPr algn="just"/>
            <a:endParaRPr lang="es-MX" dirty="0" smtClean="0">
              <a:solidFill>
                <a:schemeClr val="tx1"/>
              </a:solidFill>
              <a:latin typeface="Berlin Sans FB" pitchFamily="34" charset="0"/>
            </a:endParaRPr>
          </a:p>
          <a:p>
            <a:pPr algn="just"/>
            <a:r>
              <a:rPr lang="es-MX" sz="2000" dirty="0" smtClean="0">
                <a:solidFill>
                  <a:schemeClr val="tx1"/>
                </a:solidFill>
                <a:latin typeface="Arial" pitchFamily="34" charset="0"/>
                <a:cs typeface="Arial" pitchFamily="34" charset="0"/>
              </a:rPr>
              <a:t>El </a:t>
            </a:r>
            <a:r>
              <a:rPr lang="es-MX" sz="2000" dirty="0">
                <a:solidFill>
                  <a:schemeClr val="tx1"/>
                </a:solidFill>
                <a:latin typeface="Arial" pitchFamily="34" charset="0"/>
                <a:cs typeface="Arial" pitchFamily="34" charset="0"/>
              </a:rPr>
              <a:t>estudio de recortes de prensa y de extractos de radio y teledifusión es un ejercicio valioso y revelador, pero diferente, y no debe mezclarse ni confundirse con la auditoría de contenido. De todos modos, es interesante contrastar lo que uno dice en sus comunicaciones a la prensa con lo que ésta recoge </a:t>
            </a:r>
            <a:r>
              <a:rPr lang="es-MX" sz="2000" dirty="0" smtClean="0">
                <a:solidFill>
                  <a:schemeClr val="tx1"/>
                </a:solidFill>
                <a:latin typeface="Arial" pitchFamily="34" charset="0"/>
                <a:cs typeface="Arial" pitchFamily="34" charset="0"/>
              </a:rPr>
              <a:t>efectivamente.</a:t>
            </a:r>
            <a:endParaRPr lang="es-MX" sz="2000" dirty="0">
              <a:solidFill>
                <a:schemeClr val="tx1"/>
              </a:solidFill>
              <a:latin typeface="Arial" pitchFamily="34" charset="0"/>
              <a:cs typeface="Arial" pitchFamily="34" charset="0"/>
            </a:endParaRPr>
          </a:p>
          <a:p>
            <a:endParaRPr lang="es-ES_tradnl" dirty="0"/>
          </a:p>
        </p:txBody>
      </p:sp>
      <p:sp>
        <p:nvSpPr>
          <p:cNvPr id="5"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1391699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400" dirty="0"/>
              <a:t>3.3 El Proceso de Comunicación y la Promoción</a:t>
            </a:r>
            <a:endParaRPr lang="es-ES_tradnl" sz="2400" dirty="0"/>
          </a:p>
        </p:txBody>
      </p:sp>
      <p:sp>
        <p:nvSpPr>
          <p:cNvPr id="3" name="Marcador de contenido 2"/>
          <p:cNvSpPr>
            <a:spLocks noGrp="1"/>
          </p:cNvSpPr>
          <p:nvPr>
            <p:ph idx="1"/>
          </p:nvPr>
        </p:nvSpPr>
        <p:spPr/>
        <p:txBody>
          <a:bodyPr>
            <a:normAutofit fontScale="77500" lnSpcReduction="20000"/>
          </a:bodyPr>
          <a:lstStyle/>
          <a:p>
            <a:endParaRPr lang="es-ES_tradnl" dirty="0" smtClean="0"/>
          </a:p>
          <a:p>
            <a:r>
              <a:rPr lang="es-ES_tradnl" dirty="0" smtClean="0"/>
              <a:t>codificación                                                   decodificación</a:t>
            </a:r>
          </a:p>
          <a:p>
            <a:endParaRPr lang="es-ES_tradnl" dirty="0"/>
          </a:p>
          <a:p>
            <a:endParaRPr lang="es-ES_tradnl" dirty="0" smtClean="0"/>
          </a:p>
          <a:p>
            <a:endParaRPr lang="es-ES_tradnl" dirty="0"/>
          </a:p>
          <a:p>
            <a:endParaRPr lang="es-ES_tradnl" dirty="0" smtClean="0"/>
          </a:p>
          <a:p>
            <a:r>
              <a:rPr lang="es-ES_tradnl" dirty="0" smtClean="0"/>
              <a:t>    EMISOR                         MENSAJE                RECEPTOR</a:t>
            </a:r>
          </a:p>
          <a:p>
            <a:endParaRPr lang="es-ES_tradnl" dirty="0"/>
          </a:p>
          <a:p>
            <a:endParaRPr lang="es-ES_tradnl" dirty="0" smtClean="0"/>
          </a:p>
          <a:p>
            <a:endParaRPr lang="es-ES_tradnl" dirty="0"/>
          </a:p>
          <a:p>
            <a:r>
              <a:rPr lang="es-ES_tradnl" dirty="0" smtClean="0"/>
              <a:t>                                      retroalimentación</a:t>
            </a:r>
            <a:endParaRPr lang="es-ES_tradnl" dirty="0"/>
          </a:p>
        </p:txBody>
      </p:sp>
      <p:cxnSp>
        <p:nvCxnSpPr>
          <p:cNvPr id="5" name="Conector recto de flecha 4"/>
          <p:cNvCxnSpPr/>
          <p:nvPr/>
        </p:nvCxnSpPr>
        <p:spPr>
          <a:xfrm>
            <a:off x="1185332" y="2332992"/>
            <a:ext cx="14112" cy="1439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ector recto de flecha 7"/>
          <p:cNvCxnSpPr/>
          <p:nvPr/>
        </p:nvCxnSpPr>
        <p:spPr>
          <a:xfrm>
            <a:off x="7092834" y="2366005"/>
            <a:ext cx="0" cy="1439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ector recto de flecha 9"/>
          <p:cNvCxnSpPr/>
          <p:nvPr/>
        </p:nvCxnSpPr>
        <p:spPr>
          <a:xfrm>
            <a:off x="2582333" y="4067872"/>
            <a:ext cx="11853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p:nvPr/>
        </p:nvCxnSpPr>
        <p:spPr>
          <a:xfrm>
            <a:off x="5206658" y="4097208"/>
            <a:ext cx="10724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flipV="1">
            <a:off x="1199444" y="4176889"/>
            <a:ext cx="14112" cy="1072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p:nvPr/>
        </p:nvCxnSpPr>
        <p:spPr>
          <a:xfrm>
            <a:off x="1340556" y="5249333"/>
            <a:ext cx="608188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p:nvPr/>
        </p:nvCxnSpPr>
        <p:spPr>
          <a:xfrm>
            <a:off x="7422444" y="4176889"/>
            <a:ext cx="0" cy="931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2" descr="C:\Users\PARIENTON VIEJON\Desktop\LEN.jpg"/>
          <p:cNvPicPr>
            <a:picLocks noChangeAspect="1" noChangeArrowheads="1"/>
          </p:cNvPicPr>
          <p:nvPr/>
        </p:nvPicPr>
        <p:blipFill>
          <a:blip r:embed="rId2" cstate="print"/>
          <a:srcRect/>
          <a:stretch>
            <a:fillRect/>
          </a:stretch>
        </p:blipFill>
        <p:spPr bwMode="auto">
          <a:xfrm>
            <a:off x="2814238" y="1488173"/>
            <a:ext cx="3024336" cy="2202497"/>
          </a:xfrm>
          <a:prstGeom prst="rect">
            <a:avLst/>
          </a:prstGeom>
          <a:noFill/>
        </p:spPr>
      </p:pic>
      <p:sp>
        <p:nvSpPr>
          <p:cNvPr id="12" name="Rectángulo 3"/>
          <p:cNvSpPr>
            <a:spLocks noChangeArrowheads="1"/>
          </p:cNvSpPr>
          <p:nvPr/>
        </p:nvSpPr>
        <p:spPr bwMode="auto">
          <a:xfrm>
            <a:off x="0" y="6264275"/>
            <a:ext cx="9144000" cy="385763"/>
          </a:xfrm>
          <a:prstGeom prst="rect">
            <a:avLst/>
          </a:prstGeom>
          <a:solidFill>
            <a:srgbClr val="191E3C"/>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s-ES">
              <a:solidFill>
                <a:schemeClr val="lt1"/>
              </a:solidFill>
              <a:effectLst>
                <a:outerShdw blurRad="60007" dist="200025" dir="15000000" sy="30000" kx="-1800000" algn="bl" rotWithShape="0">
                  <a:prstClr val="black">
                    <a:alpha val="32000"/>
                  </a:prstClr>
                </a:outerShdw>
              </a:effectLst>
              <a:latin typeface="+mn-lt"/>
              <a:ea typeface="+mn-ea"/>
            </a:endParaRPr>
          </a:p>
        </p:txBody>
      </p:sp>
    </p:spTree>
    <p:extLst>
      <p:ext uri="{BB962C8B-B14F-4D97-AF65-F5344CB8AC3E}">
        <p14:creationId xmlns:p14="http://schemas.microsoft.com/office/powerpoint/2010/main" val="591842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1287</TotalTime>
  <Words>2742</Words>
  <Application>Microsoft Office PowerPoint</Application>
  <PresentationFormat>Presentación en pantalla (4:3)</PresentationFormat>
  <Paragraphs>282</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Presentación de PowerPoint</vt:lpstr>
      <vt:lpstr>Presentación de PowerPoint</vt:lpstr>
      <vt:lpstr>3.1 Comunicación Corporativa </vt:lpstr>
      <vt:lpstr>3.2 Auditoría de las Comunicaciones</vt:lpstr>
      <vt:lpstr>3.2.1 Auditoría Gráfica </vt:lpstr>
      <vt:lpstr>3.2.2 Auditoría de contenido </vt:lpstr>
      <vt:lpstr>3.2.2 Auditoría de medios </vt:lpstr>
      <vt:lpstr>Presentación de PowerPoint</vt:lpstr>
      <vt:lpstr>3.3 El Proceso de Comunicación y la Promoción</vt:lpstr>
      <vt:lpstr>¿Qué nos revela el proceso de la comunicación acerca de la promoción? </vt:lpstr>
      <vt:lpstr>Presentación de PowerPoint</vt:lpstr>
      <vt:lpstr>ESTRUCTURAS </vt:lpstr>
      <vt:lpstr>Presentación de PowerPoint</vt:lpstr>
      <vt:lpstr>Presentación de PowerPoint</vt:lpstr>
      <vt:lpstr>Subestructura interna </vt:lpstr>
      <vt:lpstr>Presentación de PowerPoint</vt:lpstr>
      <vt:lpstr>Presentación de PowerPoint</vt:lpstr>
      <vt:lpstr>Presentación de PowerPoint</vt:lpstr>
      <vt:lpstr>La fuente de emisión </vt:lpstr>
      <vt:lpstr>El mensaje </vt:lpstr>
      <vt:lpstr>Red de transporte </vt:lpstr>
      <vt:lpstr>Lugares de contacto entre mensajes y receptores: </vt:lpstr>
      <vt:lpstr>3.3.1 Tipos de mensajes </vt:lpstr>
      <vt:lpstr>3.3.1.1 Mensajes intencionales </vt:lpstr>
      <vt:lpstr>3.3.1.2 Mensajes no intencionales </vt:lpstr>
      <vt:lpstr>3.3.1.5  Mensajes residuales </vt:lpstr>
      <vt:lpstr>3.3.1.6 Mensajes exteriores</vt:lpstr>
      <vt:lpstr>3.4 Análisis de los públicos</vt:lpstr>
      <vt:lpstr>Presentación de PowerPoint</vt:lpstr>
      <vt:lpstr>Presentación de PowerPoint</vt:lpstr>
      <vt:lpstr>Presentación de PowerPoint</vt:lpstr>
      <vt:lpstr>Presentación de PowerPoint</vt:lpstr>
      <vt:lpstr>Presentación de PowerPoint</vt:lpstr>
      <vt:lpstr>Puede suceder que una persona, en su rol de consumidor, tenga una buena imagen de la empresa. Pero también puede pasar que esa misma persona, en su rol de miembro de la opinión pública, tenga una mala imagen de la empresa.</vt:lpstr>
      <vt:lpstr>PÚBLICOS</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lpstr>Referencias</vt:lpstr>
      <vt:lpstr>Referencias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3 La Comunicación Corporativa como medio para crear y proyectar la Imagen de la Corporación</dc:title>
  <dc:creator>Alberto Alejandro Suastegui</dc:creator>
  <cp:lastModifiedBy>Isa</cp:lastModifiedBy>
  <cp:revision>97</cp:revision>
  <dcterms:created xsi:type="dcterms:W3CDTF">2013-10-02T02:48:36Z</dcterms:created>
  <dcterms:modified xsi:type="dcterms:W3CDTF">2017-03-16T20:25:58Z</dcterms:modified>
</cp:coreProperties>
</file>