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3"/>
  </p:notesMasterIdLst>
  <p:sldIdLst>
    <p:sldId id="292" r:id="rId2"/>
    <p:sldId id="29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77" r:id="rId13"/>
    <p:sldId id="276" r:id="rId14"/>
    <p:sldId id="279" r:id="rId15"/>
    <p:sldId id="280" r:id="rId16"/>
    <p:sldId id="267" r:id="rId17"/>
    <p:sldId id="281" r:id="rId18"/>
    <p:sldId id="269" r:id="rId19"/>
    <p:sldId id="271" r:id="rId20"/>
    <p:sldId id="272" r:id="rId21"/>
    <p:sldId id="273" r:id="rId22"/>
    <p:sldId id="274" r:id="rId23"/>
    <p:sldId id="275" r:id="rId24"/>
    <p:sldId id="284" r:id="rId25"/>
    <p:sldId id="287" r:id="rId26"/>
    <p:sldId id="289" r:id="rId27"/>
    <p:sldId id="290" r:id="rId28"/>
    <p:sldId id="296" r:id="rId29"/>
    <p:sldId id="297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CD8"/>
    <a:srgbClr val="AC6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 snapToGrid="0" snapToObjects="1">
      <p:cViewPr>
        <p:scale>
          <a:sx n="110" d="100"/>
          <a:sy n="110" d="100"/>
        </p:scale>
        <p:origin x="-402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7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3F9848-E4D6-4CD9-9A13-E531713AA81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MX"/>
        </a:p>
      </dgm:t>
    </dgm:pt>
    <dgm:pt modelId="{C5C6450B-4986-4F72-B591-DD7934D28E4B}">
      <dgm:prSet/>
      <dgm:spPr/>
      <dgm:t>
        <a:bodyPr/>
        <a:lstStyle/>
        <a:p>
          <a:pPr rtl="0"/>
          <a:endParaRPr lang="es-MX"/>
        </a:p>
      </dgm:t>
    </dgm:pt>
    <dgm:pt modelId="{269E95F3-31B9-452F-BAB0-64031E39ED6B}" type="parTrans" cxnId="{05A983A4-D2BB-4DDF-B9A9-C80F1D863893}">
      <dgm:prSet/>
      <dgm:spPr/>
      <dgm:t>
        <a:bodyPr/>
        <a:lstStyle/>
        <a:p>
          <a:endParaRPr lang="es-MX"/>
        </a:p>
      </dgm:t>
    </dgm:pt>
    <dgm:pt modelId="{4EAB0060-45FF-4DCA-ADDD-C5FEA5D6EC48}" type="sibTrans" cxnId="{05A983A4-D2BB-4DDF-B9A9-C80F1D863893}">
      <dgm:prSet/>
      <dgm:spPr/>
      <dgm:t>
        <a:bodyPr/>
        <a:lstStyle/>
        <a:p>
          <a:endParaRPr lang="es-MX"/>
        </a:p>
      </dgm:t>
    </dgm:pt>
    <dgm:pt modelId="{AEC38F42-DC6C-4CE3-80A7-1CB1E53F037B}">
      <dgm:prSet/>
      <dgm:spPr/>
      <dgm:t>
        <a:bodyPr/>
        <a:lstStyle/>
        <a:p>
          <a:pPr rtl="0"/>
          <a:r>
            <a:rPr lang="es-MX" b="1" dirty="0" smtClean="0"/>
            <a:t>1. La realidad de la compañía misma </a:t>
          </a:r>
          <a:endParaRPr lang="es-MX" dirty="0"/>
        </a:p>
      </dgm:t>
    </dgm:pt>
    <dgm:pt modelId="{5079D514-F10D-45D0-8960-54ED47826CF2}" type="parTrans" cxnId="{29D9EF27-D348-4CFC-8936-D147FAB0975D}">
      <dgm:prSet/>
      <dgm:spPr/>
      <dgm:t>
        <a:bodyPr/>
        <a:lstStyle/>
        <a:p>
          <a:endParaRPr lang="es-MX"/>
        </a:p>
      </dgm:t>
    </dgm:pt>
    <dgm:pt modelId="{A286C3EE-D515-4B76-91B3-5372F43DC4EF}" type="sibTrans" cxnId="{29D9EF27-D348-4CFC-8936-D147FAB0975D}">
      <dgm:prSet/>
      <dgm:spPr/>
      <dgm:t>
        <a:bodyPr/>
        <a:lstStyle/>
        <a:p>
          <a:endParaRPr lang="es-MX"/>
        </a:p>
      </dgm:t>
    </dgm:pt>
    <dgm:pt modelId="{EC4891F7-BE87-4AB0-962B-79DDBD7EB76B}">
      <dgm:prSet/>
      <dgm:spPr/>
      <dgm:t>
        <a:bodyPr/>
        <a:lstStyle/>
        <a:p>
          <a:pPr rtl="0"/>
          <a:r>
            <a:rPr lang="es-MX" dirty="0" smtClean="0"/>
            <a:t>El tamaño de la compañía, su estructura, la industria a la que pertenece, los productos que fabrica o los servicios que presta son todos la materia prima que contribuye a forjar la imagen. La cantidad de empleados y el grado en que ellos interactúan con la sociedad configuran la naturaleza fundamental de la compañía.</a:t>
          </a:r>
          <a:r>
            <a:rPr lang="es-ES_tradnl" dirty="0" smtClean="0"/>
            <a:t> </a:t>
          </a:r>
          <a:endParaRPr lang="es-MX" dirty="0"/>
        </a:p>
      </dgm:t>
    </dgm:pt>
    <dgm:pt modelId="{1AD92596-5ABB-4D93-BB9C-99DBBAE272D9}" type="parTrans" cxnId="{3B93D674-3FC9-4E06-B55B-338062A93544}">
      <dgm:prSet/>
      <dgm:spPr/>
      <dgm:t>
        <a:bodyPr/>
        <a:lstStyle/>
        <a:p>
          <a:endParaRPr lang="es-MX"/>
        </a:p>
      </dgm:t>
    </dgm:pt>
    <dgm:pt modelId="{FF80953F-9751-471F-922C-A0FC69D458E9}" type="sibTrans" cxnId="{3B93D674-3FC9-4E06-B55B-338062A93544}">
      <dgm:prSet/>
      <dgm:spPr/>
      <dgm:t>
        <a:bodyPr/>
        <a:lstStyle/>
        <a:p>
          <a:endParaRPr lang="es-MX"/>
        </a:p>
      </dgm:t>
    </dgm:pt>
    <dgm:pt modelId="{5A733EA2-C8F3-4798-9B27-2C468FE7421D}" type="pres">
      <dgm:prSet presAssocID="{0F3F9848-E4D6-4CD9-9A13-E531713AA81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27CFD55-8421-4942-B523-9BDB9AD93A1D}" type="pres">
      <dgm:prSet presAssocID="{C5C6450B-4986-4F72-B591-DD7934D28E4B}" presName="circle1" presStyleLbl="node1" presStyleIdx="0" presStyleCnt="2"/>
      <dgm:spPr/>
    </dgm:pt>
    <dgm:pt modelId="{C1667DA7-9575-42FA-A395-168F0D42BB39}" type="pres">
      <dgm:prSet presAssocID="{C5C6450B-4986-4F72-B591-DD7934D28E4B}" presName="space" presStyleCnt="0"/>
      <dgm:spPr/>
    </dgm:pt>
    <dgm:pt modelId="{A00ACC81-3C50-4999-B647-0886655B9335}" type="pres">
      <dgm:prSet presAssocID="{C5C6450B-4986-4F72-B591-DD7934D28E4B}" presName="rect1" presStyleLbl="alignAcc1" presStyleIdx="0" presStyleCnt="2" custLinFactNeighborX="0"/>
      <dgm:spPr/>
      <dgm:t>
        <a:bodyPr/>
        <a:lstStyle/>
        <a:p>
          <a:endParaRPr lang="es-MX"/>
        </a:p>
      </dgm:t>
    </dgm:pt>
    <dgm:pt modelId="{D19C341E-BE2D-4DB0-88B7-2251D300496C}" type="pres">
      <dgm:prSet presAssocID="{AEC38F42-DC6C-4CE3-80A7-1CB1E53F037B}" presName="vertSpace2" presStyleLbl="node1" presStyleIdx="0" presStyleCnt="2"/>
      <dgm:spPr/>
    </dgm:pt>
    <dgm:pt modelId="{18BF0E83-34AA-462C-983B-D978BD5A1296}" type="pres">
      <dgm:prSet presAssocID="{AEC38F42-DC6C-4CE3-80A7-1CB1E53F037B}" presName="circle2" presStyleLbl="node1" presStyleIdx="1" presStyleCnt="2"/>
      <dgm:spPr/>
    </dgm:pt>
    <dgm:pt modelId="{013578D6-73ED-4B7B-8EE1-3CA387B0D1E2}" type="pres">
      <dgm:prSet presAssocID="{AEC38F42-DC6C-4CE3-80A7-1CB1E53F037B}" presName="rect2" presStyleLbl="alignAcc1" presStyleIdx="1" presStyleCnt="2" custLinFactNeighborX="0" custLinFactNeighborY="-41898"/>
      <dgm:spPr/>
      <dgm:t>
        <a:bodyPr/>
        <a:lstStyle/>
        <a:p>
          <a:endParaRPr lang="es-MX"/>
        </a:p>
      </dgm:t>
    </dgm:pt>
    <dgm:pt modelId="{41FA4DA0-B4B6-454D-BCED-F31E3B8C6653}" type="pres">
      <dgm:prSet presAssocID="{C5C6450B-4986-4F72-B591-DD7934D28E4B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412C814-04F6-4700-8DD6-7F5F7CD6B4CB}" type="pres">
      <dgm:prSet presAssocID="{C5C6450B-4986-4F72-B591-DD7934D28E4B}" presName="rect1ChTx" presStyleLbl="alignAcc1" presStyleIdx="1" presStyleCnt="2">
        <dgm:presLayoutVars>
          <dgm:bulletEnabled val="1"/>
        </dgm:presLayoutVars>
      </dgm:prSet>
      <dgm:spPr/>
    </dgm:pt>
    <dgm:pt modelId="{970C1329-A32F-4A89-938D-D1914C8F8987}" type="pres">
      <dgm:prSet presAssocID="{AEC38F42-DC6C-4CE3-80A7-1CB1E53F037B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6A3DFE-25C3-4669-AE03-AF30CCD68E5A}" type="pres">
      <dgm:prSet presAssocID="{AEC38F42-DC6C-4CE3-80A7-1CB1E53F037B}" presName="rect2ChTx" presStyleLbl="alignAcc1" presStyleIdx="1" presStyleCnt="2" custLinFactNeighborX="-4161" custLinFactNeighborY="-431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6F5512B-F28E-4CC4-AD08-31BD20D1CA76}" type="presOf" srcId="{0F3F9848-E4D6-4CD9-9A13-E531713AA81A}" destId="{5A733EA2-C8F3-4798-9B27-2C468FE7421D}" srcOrd="0" destOrd="0" presId="urn:microsoft.com/office/officeart/2005/8/layout/target3"/>
    <dgm:cxn modelId="{249C6953-3940-418C-BAE4-3849A87F632E}" type="presOf" srcId="{EC4891F7-BE87-4AB0-962B-79DDBD7EB76B}" destId="{5D6A3DFE-25C3-4669-AE03-AF30CCD68E5A}" srcOrd="0" destOrd="0" presId="urn:microsoft.com/office/officeart/2005/8/layout/target3"/>
    <dgm:cxn modelId="{05A983A4-D2BB-4DDF-B9A9-C80F1D863893}" srcId="{0F3F9848-E4D6-4CD9-9A13-E531713AA81A}" destId="{C5C6450B-4986-4F72-B591-DD7934D28E4B}" srcOrd="0" destOrd="0" parTransId="{269E95F3-31B9-452F-BAB0-64031E39ED6B}" sibTransId="{4EAB0060-45FF-4DCA-ADDD-C5FEA5D6EC48}"/>
    <dgm:cxn modelId="{1541DC6E-7D88-479F-8220-2D9CB4F4D2A8}" type="presOf" srcId="{C5C6450B-4986-4F72-B591-DD7934D28E4B}" destId="{A00ACC81-3C50-4999-B647-0886655B9335}" srcOrd="0" destOrd="0" presId="urn:microsoft.com/office/officeart/2005/8/layout/target3"/>
    <dgm:cxn modelId="{3F5A685F-5E66-4EBE-B1D6-45EC6093DC70}" type="presOf" srcId="{AEC38F42-DC6C-4CE3-80A7-1CB1E53F037B}" destId="{970C1329-A32F-4A89-938D-D1914C8F8987}" srcOrd="1" destOrd="0" presId="urn:microsoft.com/office/officeart/2005/8/layout/target3"/>
    <dgm:cxn modelId="{1C15861F-F5C1-41B8-932D-02BC94CE735A}" type="presOf" srcId="{C5C6450B-4986-4F72-B591-DD7934D28E4B}" destId="{41FA4DA0-B4B6-454D-BCED-F31E3B8C6653}" srcOrd="1" destOrd="0" presId="urn:microsoft.com/office/officeart/2005/8/layout/target3"/>
    <dgm:cxn modelId="{29D9EF27-D348-4CFC-8936-D147FAB0975D}" srcId="{0F3F9848-E4D6-4CD9-9A13-E531713AA81A}" destId="{AEC38F42-DC6C-4CE3-80A7-1CB1E53F037B}" srcOrd="1" destOrd="0" parTransId="{5079D514-F10D-45D0-8960-54ED47826CF2}" sibTransId="{A286C3EE-D515-4B76-91B3-5372F43DC4EF}"/>
    <dgm:cxn modelId="{3B93D674-3FC9-4E06-B55B-338062A93544}" srcId="{AEC38F42-DC6C-4CE3-80A7-1CB1E53F037B}" destId="{EC4891F7-BE87-4AB0-962B-79DDBD7EB76B}" srcOrd="0" destOrd="0" parTransId="{1AD92596-5ABB-4D93-BB9C-99DBBAE272D9}" sibTransId="{FF80953F-9751-471F-922C-A0FC69D458E9}"/>
    <dgm:cxn modelId="{01CED10D-6705-4CC8-98C8-C79A601896B9}" type="presOf" srcId="{AEC38F42-DC6C-4CE3-80A7-1CB1E53F037B}" destId="{013578D6-73ED-4B7B-8EE1-3CA387B0D1E2}" srcOrd="0" destOrd="0" presId="urn:microsoft.com/office/officeart/2005/8/layout/target3"/>
    <dgm:cxn modelId="{5F15D346-3776-4453-B2FD-90B77C4EF8B7}" type="presParOf" srcId="{5A733EA2-C8F3-4798-9B27-2C468FE7421D}" destId="{F27CFD55-8421-4942-B523-9BDB9AD93A1D}" srcOrd="0" destOrd="0" presId="urn:microsoft.com/office/officeart/2005/8/layout/target3"/>
    <dgm:cxn modelId="{CA91E425-E8A0-413A-9B37-8571FD72B131}" type="presParOf" srcId="{5A733EA2-C8F3-4798-9B27-2C468FE7421D}" destId="{C1667DA7-9575-42FA-A395-168F0D42BB39}" srcOrd="1" destOrd="0" presId="urn:microsoft.com/office/officeart/2005/8/layout/target3"/>
    <dgm:cxn modelId="{4BFEC278-1367-4BFE-B9CB-F17905B3F13B}" type="presParOf" srcId="{5A733EA2-C8F3-4798-9B27-2C468FE7421D}" destId="{A00ACC81-3C50-4999-B647-0886655B9335}" srcOrd="2" destOrd="0" presId="urn:microsoft.com/office/officeart/2005/8/layout/target3"/>
    <dgm:cxn modelId="{731F0568-7031-4677-BE14-B00525D81AEF}" type="presParOf" srcId="{5A733EA2-C8F3-4798-9B27-2C468FE7421D}" destId="{D19C341E-BE2D-4DB0-88B7-2251D300496C}" srcOrd="3" destOrd="0" presId="urn:microsoft.com/office/officeart/2005/8/layout/target3"/>
    <dgm:cxn modelId="{1870F5EF-1525-4385-BCF6-CC148682FC96}" type="presParOf" srcId="{5A733EA2-C8F3-4798-9B27-2C468FE7421D}" destId="{18BF0E83-34AA-462C-983B-D978BD5A1296}" srcOrd="4" destOrd="0" presId="urn:microsoft.com/office/officeart/2005/8/layout/target3"/>
    <dgm:cxn modelId="{EF564005-F5AE-47CE-B9DE-7594149FAAE4}" type="presParOf" srcId="{5A733EA2-C8F3-4798-9B27-2C468FE7421D}" destId="{013578D6-73ED-4B7B-8EE1-3CA387B0D1E2}" srcOrd="5" destOrd="0" presId="urn:microsoft.com/office/officeart/2005/8/layout/target3"/>
    <dgm:cxn modelId="{63C02ACB-A3C4-47B6-BAB8-E682EBF2A8CE}" type="presParOf" srcId="{5A733EA2-C8F3-4798-9B27-2C468FE7421D}" destId="{41FA4DA0-B4B6-454D-BCED-F31E3B8C6653}" srcOrd="6" destOrd="0" presId="urn:microsoft.com/office/officeart/2005/8/layout/target3"/>
    <dgm:cxn modelId="{231DC3C9-FACA-4390-967D-7BB041220DD7}" type="presParOf" srcId="{5A733EA2-C8F3-4798-9B27-2C468FE7421D}" destId="{D412C814-04F6-4700-8DD6-7F5F7CD6B4CB}" srcOrd="7" destOrd="0" presId="urn:microsoft.com/office/officeart/2005/8/layout/target3"/>
    <dgm:cxn modelId="{F136586E-F52D-4EB2-A248-B927F8BC8DA6}" type="presParOf" srcId="{5A733EA2-C8F3-4798-9B27-2C468FE7421D}" destId="{970C1329-A32F-4A89-938D-D1914C8F8987}" srcOrd="8" destOrd="0" presId="urn:microsoft.com/office/officeart/2005/8/layout/target3"/>
    <dgm:cxn modelId="{9C3EC2E7-1979-4F90-AB2F-BF478C5F2516}" type="presParOf" srcId="{5A733EA2-C8F3-4798-9B27-2C468FE7421D}" destId="{5D6A3DFE-25C3-4669-AE03-AF30CCD68E5A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CEAF13B-6024-4E2F-9908-B07BED64715D}" type="doc">
      <dgm:prSet loTypeId="urn:microsoft.com/office/officeart/2005/8/layout/b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CA4C9E21-88B6-4424-AA5D-9F8F736AF256}">
      <dgm:prSet/>
      <dgm:spPr/>
      <dgm:t>
        <a:bodyPr/>
        <a:lstStyle/>
        <a:p>
          <a:pPr rtl="0"/>
          <a:r>
            <a:rPr lang="es-MX" smtClean="0"/>
            <a:t>16. Es una gran multinacional</a:t>
          </a:r>
          <a:endParaRPr lang="es-MX"/>
        </a:p>
      </dgm:t>
    </dgm:pt>
    <dgm:pt modelId="{AEF4CFA8-C160-4D67-A372-58548DAD367F}" type="parTrans" cxnId="{596C0104-1E76-47A5-A162-74CC207F3BD4}">
      <dgm:prSet/>
      <dgm:spPr/>
      <dgm:t>
        <a:bodyPr/>
        <a:lstStyle/>
        <a:p>
          <a:endParaRPr lang="es-MX"/>
        </a:p>
      </dgm:t>
    </dgm:pt>
    <dgm:pt modelId="{AD56DFA1-E2B6-41F1-B7E3-CD7F3E96CA8A}" type="sibTrans" cxnId="{596C0104-1E76-47A5-A162-74CC207F3BD4}">
      <dgm:prSet/>
      <dgm:spPr/>
      <dgm:t>
        <a:bodyPr/>
        <a:lstStyle/>
        <a:p>
          <a:endParaRPr lang="es-MX"/>
        </a:p>
      </dgm:t>
    </dgm:pt>
    <dgm:pt modelId="{52432BEE-ED4E-4F4D-8CFC-96436B6E8882}">
      <dgm:prSet custT="1"/>
      <dgm:spPr/>
      <dgm:t>
        <a:bodyPr/>
        <a:lstStyle/>
        <a:p>
          <a:pPr rtl="0"/>
          <a:r>
            <a:rPr lang="es-MX" sz="1600" dirty="0" smtClean="0"/>
            <a:t>17. Es diversificada</a:t>
          </a:r>
          <a:endParaRPr lang="es-MX" sz="1600" dirty="0"/>
        </a:p>
      </dgm:t>
    </dgm:pt>
    <dgm:pt modelId="{16EA5D61-8BCE-4888-B722-1F33B78FA0B8}" type="parTrans" cxnId="{3C28B3D0-1D66-4BD2-B3E8-803EC3409890}">
      <dgm:prSet/>
      <dgm:spPr/>
      <dgm:t>
        <a:bodyPr/>
        <a:lstStyle/>
        <a:p>
          <a:endParaRPr lang="es-MX"/>
        </a:p>
      </dgm:t>
    </dgm:pt>
    <dgm:pt modelId="{EBDD8B54-08BB-4DC1-932A-70B25ADD37CD}" type="sibTrans" cxnId="{3C28B3D0-1D66-4BD2-B3E8-803EC3409890}">
      <dgm:prSet/>
      <dgm:spPr/>
      <dgm:t>
        <a:bodyPr/>
        <a:lstStyle/>
        <a:p>
          <a:endParaRPr lang="es-MX"/>
        </a:p>
      </dgm:t>
    </dgm:pt>
    <dgm:pt modelId="{86F5ED44-76CD-44F5-A8C7-10E94D84F1D6}">
      <dgm:prSet custT="1"/>
      <dgm:spPr/>
      <dgm:t>
        <a:bodyPr/>
        <a:lstStyle/>
        <a:p>
          <a:pPr rtl="0"/>
          <a:r>
            <a:rPr lang="es-MX" sz="1600" dirty="0" smtClean="0"/>
            <a:t>18. Tiene, en general, buena reputación</a:t>
          </a:r>
          <a:endParaRPr lang="es-MX" sz="1600" dirty="0"/>
        </a:p>
      </dgm:t>
    </dgm:pt>
    <dgm:pt modelId="{B0A14C8A-47B7-4D6F-BF23-35BBAB1740E8}" type="parTrans" cxnId="{CD6C2DB0-6D28-445E-A1F5-EABC7B80F426}">
      <dgm:prSet/>
      <dgm:spPr/>
      <dgm:t>
        <a:bodyPr/>
        <a:lstStyle/>
        <a:p>
          <a:endParaRPr lang="es-MX"/>
        </a:p>
      </dgm:t>
    </dgm:pt>
    <dgm:pt modelId="{F08F977B-FCB2-43D9-8369-F95A32D7039B}" type="sibTrans" cxnId="{CD6C2DB0-6D28-445E-A1F5-EABC7B80F426}">
      <dgm:prSet/>
      <dgm:spPr/>
      <dgm:t>
        <a:bodyPr/>
        <a:lstStyle/>
        <a:p>
          <a:endParaRPr lang="es-MX"/>
        </a:p>
      </dgm:t>
    </dgm:pt>
    <dgm:pt modelId="{E1B21EF9-896F-4BD7-A79F-A00B0F9871FE}">
      <dgm:prSet custT="1"/>
      <dgm:spPr/>
      <dgm:t>
        <a:bodyPr/>
        <a:lstStyle/>
        <a:p>
          <a:pPr rtl="0"/>
          <a:r>
            <a:rPr lang="es-MX" sz="1400" dirty="0" smtClean="0"/>
            <a:t>19. Es financieramente sólida</a:t>
          </a:r>
          <a:endParaRPr lang="es-MX" sz="1400" dirty="0"/>
        </a:p>
      </dgm:t>
    </dgm:pt>
    <dgm:pt modelId="{6F55306B-9B91-488F-80E8-77BDE9985E20}" type="parTrans" cxnId="{C3FA2678-8A2F-4325-840C-3E0A7D8F2D1E}">
      <dgm:prSet/>
      <dgm:spPr/>
      <dgm:t>
        <a:bodyPr/>
        <a:lstStyle/>
        <a:p>
          <a:endParaRPr lang="es-MX"/>
        </a:p>
      </dgm:t>
    </dgm:pt>
    <dgm:pt modelId="{031701E7-F4F6-42C0-8BB8-0528DC6DF6E1}" type="sibTrans" cxnId="{C3FA2678-8A2F-4325-840C-3E0A7D8F2D1E}">
      <dgm:prSet/>
      <dgm:spPr/>
      <dgm:t>
        <a:bodyPr/>
        <a:lstStyle/>
        <a:p>
          <a:endParaRPr lang="es-MX"/>
        </a:p>
      </dgm:t>
    </dgm:pt>
    <dgm:pt modelId="{B0B3604D-7E52-4510-8B35-88DE41933A0A}">
      <dgm:prSet/>
      <dgm:spPr/>
      <dgm:t>
        <a:bodyPr/>
        <a:lstStyle/>
        <a:p>
          <a:pPr rtl="0"/>
          <a:r>
            <a:rPr lang="es-MX" smtClean="0"/>
            <a:t>20. Ofrece un buen valor como inversión de largo plazo</a:t>
          </a:r>
          <a:endParaRPr lang="es-MX"/>
        </a:p>
      </dgm:t>
    </dgm:pt>
    <dgm:pt modelId="{E2C41302-F125-4C11-8D1F-4860C8219212}" type="parTrans" cxnId="{C1826CA5-5D4B-4130-9CBB-69DB380D2C7E}">
      <dgm:prSet/>
      <dgm:spPr/>
      <dgm:t>
        <a:bodyPr/>
        <a:lstStyle/>
        <a:p>
          <a:endParaRPr lang="es-MX"/>
        </a:p>
      </dgm:t>
    </dgm:pt>
    <dgm:pt modelId="{A956650D-12F8-4317-92BA-AA26076A9138}" type="sibTrans" cxnId="{C1826CA5-5D4B-4130-9CBB-69DB380D2C7E}">
      <dgm:prSet/>
      <dgm:spPr/>
      <dgm:t>
        <a:bodyPr/>
        <a:lstStyle/>
        <a:p>
          <a:endParaRPr lang="es-MX"/>
        </a:p>
      </dgm:t>
    </dgm:pt>
    <dgm:pt modelId="{E95B6879-B33F-43C0-B99E-C6187F27BD25}" type="pres">
      <dgm:prSet presAssocID="{2CEAF13B-6024-4E2F-9908-B07BED64715D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DA7E7A7F-E6A0-49E1-9ADD-7BA9CCD3C85C}" type="pres">
      <dgm:prSet presAssocID="{CA4C9E21-88B6-4424-AA5D-9F8F736AF256}" presName="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AB3FEBB-34EC-48E5-8104-ACDC77EB8106}" type="pres">
      <dgm:prSet presAssocID="{AD56DFA1-E2B6-41F1-B7E3-CD7F3E96CA8A}" presName="sibTrans" presStyleLbl="sibTrans2D1" presStyleIdx="0" presStyleCnt="4"/>
      <dgm:spPr/>
      <dgm:t>
        <a:bodyPr/>
        <a:lstStyle/>
        <a:p>
          <a:endParaRPr lang="es-MX"/>
        </a:p>
      </dgm:t>
    </dgm:pt>
    <dgm:pt modelId="{3CE8532C-335C-4C59-8B60-9FC06739E609}" type="pres">
      <dgm:prSet presAssocID="{52432BEE-ED4E-4F4D-8CFC-96436B6E8882}" presName="middleNode" presStyleCnt="0"/>
      <dgm:spPr/>
    </dgm:pt>
    <dgm:pt modelId="{E31B3432-6433-42B7-B705-4622818A6BE6}" type="pres">
      <dgm:prSet presAssocID="{52432BEE-ED4E-4F4D-8CFC-96436B6E8882}" presName="padding" presStyleLbl="node1" presStyleIdx="0" presStyleCnt="5"/>
      <dgm:spPr/>
    </dgm:pt>
    <dgm:pt modelId="{2F5EB9CA-F405-406D-BE28-8322EBBA8CE2}" type="pres">
      <dgm:prSet presAssocID="{52432BEE-ED4E-4F4D-8CFC-96436B6E8882}" presName="shape" presStyleLbl="node1" presStyleIdx="1" presStyleCnt="5" custScaleX="115017" custScaleY="1358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660329-41D1-4090-B49C-F40001E955B2}" type="pres">
      <dgm:prSet presAssocID="{EBDD8B54-08BB-4DC1-932A-70B25ADD37CD}" presName="sibTrans" presStyleLbl="sibTrans2D1" presStyleIdx="1" presStyleCnt="4"/>
      <dgm:spPr/>
      <dgm:t>
        <a:bodyPr/>
        <a:lstStyle/>
        <a:p>
          <a:endParaRPr lang="es-MX"/>
        </a:p>
      </dgm:t>
    </dgm:pt>
    <dgm:pt modelId="{FE51C6DA-C425-4783-82A9-F205EA345D14}" type="pres">
      <dgm:prSet presAssocID="{86F5ED44-76CD-44F5-A8C7-10E94D84F1D6}" presName="middleNode" presStyleCnt="0"/>
      <dgm:spPr/>
    </dgm:pt>
    <dgm:pt modelId="{7A99C9EB-2A1D-41E7-B8E5-35B0AAC5D2DE}" type="pres">
      <dgm:prSet presAssocID="{86F5ED44-76CD-44F5-A8C7-10E94D84F1D6}" presName="padding" presStyleLbl="node1" presStyleIdx="1" presStyleCnt="5"/>
      <dgm:spPr/>
    </dgm:pt>
    <dgm:pt modelId="{6C8BB61E-32F0-4569-B421-A7596726A54B}" type="pres">
      <dgm:prSet presAssocID="{86F5ED44-76CD-44F5-A8C7-10E94D84F1D6}" presName="shape" presStyleLbl="node1" presStyleIdx="2" presStyleCnt="5" custScaleX="128692" custScaleY="13191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B549A5-AD13-4350-80C8-A6C3D6F09BDC}" type="pres">
      <dgm:prSet presAssocID="{F08F977B-FCB2-43D9-8369-F95A32D7039B}" presName="sibTrans" presStyleLbl="sibTrans2D1" presStyleIdx="2" presStyleCnt="4"/>
      <dgm:spPr/>
      <dgm:t>
        <a:bodyPr/>
        <a:lstStyle/>
        <a:p>
          <a:endParaRPr lang="es-MX"/>
        </a:p>
      </dgm:t>
    </dgm:pt>
    <dgm:pt modelId="{D94B9EC0-0D31-4F70-BEFD-0ADF222FCB30}" type="pres">
      <dgm:prSet presAssocID="{E1B21EF9-896F-4BD7-A79F-A00B0F9871FE}" presName="middleNode" presStyleCnt="0"/>
      <dgm:spPr/>
    </dgm:pt>
    <dgm:pt modelId="{22C2C262-7529-4249-BD41-C09A9AE11728}" type="pres">
      <dgm:prSet presAssocID="{E1B21EF9-896F-4BD7-A79F-A00B0F9871FE}" presName="padding" presStyleLbl="node1" presStyleIdx="2" presStyleCnt="5"/>
      <dgm:spPr/>
    </dgm:pt>
    <dgm:pt modelId="{6C8B0BA9-9762-45A6-9EDA-F7A47A3F4300}" type="pres">
      <dgm:prSet presAssocID="{E1B21EF9-896F-4BD7-A79F-A00B0F9871FE}" presName="shape" presStyleLbl="node1" presStyleIdx="3" presStyleCnt="5" custScaleX="141820" custScaleY="14553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D673AE-FE95-4542-8D01-6F9ADDF13F79}" type="pres">
      <dgm:prSet presAssocID="{031701E7-F4F6-42C0-8BB8-0528DC6DF6E1}" presName="sibTrans" presStyleLbl="sibTrans2D1" presStyleIdx="3" presStyleCnt="4"/>
      <dgm:spPr/>
      <dgm:t>
        <a:bodyPr/>
        <a:lstStyle/>
        <a:p>
          <a:endParaRPr lang="es-MX"/>
        </a:p>
      </dgm:t>
    </dgm:pt>
    <dgm:pt modelId="{3F518AEF-5658-4637-BC81-E6F29A4F1A77}" type="pres">
      <dgm:prSet presAssocID="{B0B3604D-7E52-4510-8B35-88DE41933A0A}" presName="las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1826CA5-5D4B-4130-9CBB-69DB380D2C7E}" srcId="{2CEAF13B-6024-4E2F-9908-B07BED64715D}" destId="{B0B3604D-7E52-4510-8B35-88DE41933A0A}" srcOrd="4" destOrd="0" parTransId="{E2C41302-F125-4C11-8D1F-4860C8219212}" sibTransId="{A956650D-12F8-4317-92BA-AA26076A9138}"/>
    <dgm:cxn modelId="{C3FA2678-8A2F-4325-840C-3E0A7D8F2D1E}" srcId="{2CEAF13B-6024-4E2F-9908-B07BED64715D}" destId="{E1B21EF9-896F-4BD7-A79F-A00B0F9871FE}" srcOrd="3" destOrd="0" parTransId="{6F55306B-9B91-488F-80E8-77BDE9985E20}" sibTransId="{031701E7-F4F6-42C0-8BB8-0528DC6DF6E1}"/>
    <dgm:cxn modelId="{B86A446E-686F-421F-9425-673F509547D2}" type="presOf" srcId="{86F5ED44-76CD-44F5-A8C7-10E94D84F1D6}" destId="{6C8BB61E-32F0-4569-B421-A7596726A54B}" srcOrd="0" destOrd="0" presId="urn:microsoft.com/office/officeart/2005/8/layout/bProcess2"/>
    <dgm:cxn modelId="{3C28B3D0-1D66-4BD2-B3E8-803EC3409890}" srcId="{2CEAF13B-6024-4E2F-9908-B07BED64715D}" destId="{52432BEE-ED4E-4F4D-8CFC-96436B6E8882}" srcOrd="1" destOrd="0" parTransId="{16EA5D61-8BCE-4888-B722-1F33B78FA0B8}" sibTransId="{EBDD8B54-08BB-4DC1-932A-70B25ADD37CD}"/>
    <dgm:cxn modelId="{9ED0598E-41F2-4B4E-8C51-8F346FA406B8}" type="presOf" srcId="{F08F977B-FCB2-43D9-8369-F95A32D7039B}" destId="{B2B549A5-AD13-4350-80C8-A6C3D6F09BDC}" srcOrd="0" destOrd="0" presId="urn:microsoft.com/office/officeart/2005/8/layout/bProcess2"/>
    <dgm:cxn modelId="{63143C96-7951-4011-A813-8CBC14F380A3}" type="presOf" srcId="{EBDD8B54-08BB-4DC1-932A-70B25ADD37CD}" destId="{53660329-41D1-4090-B49C-F40001E955B2}" srcOrd="0" destOrd="0" presId="urn:microsoft.com/office/officeart/2005/8/layout/bProcess2"/>
    <dgm:cxn modelId="{360820DB-1181-4027-B1C9-DF4409C31369}" type="presOf" srcId="{AD56DFA1-E2B6-41F1-B7E3-CD7F3E96CA8A}" destId="{6AB3FEBB-34EC-48E5-8104-ACDC77EB8106}" srcOrd="0" destOrd="0" presId="urn:microsoft.com/office/officeart/2005/8/layout/bProcess2"/>
    <dgm:cxn modelId="{7B78DCB9-D9EA-4253-921B-0E3598B4A8E1}" type="presOf" srcId="{2CEAF13B-6024-4E2F-9908-B07BED64715D}" destId="{E95B6879-B33F-43C0-B99E-C6187F27BD25}" srcOrd="0" destOrd="0" presId="urn:microsoft.com/office/officeart/2005/8/layout/bProcess2"/>
    <dgm:cxn modelId="{1442BEFD-5D55-457A-B1E7-14D588BBFB72}" type="presOf" srcId="{E1B21EF9-896F-4BD7-A79F-A00B0F9871FE}" destId="{6C8B0BA9-9762-45A6-9EDA-F7A47A3F4300}" srcOrd="0" destOrd="0" presId="urn:microsoft.com/office/officeart/2005/8/layout/bProcess2"/>
    <dgm:cxn modelId="{F985A6DE-02F9-4DE3-8504-67AC2AFF7E9A}" type="presOf" srcId="{031701E7-F4F6-42C0-8BB8-0528DC6DF6E1}" destId="{0BD673AE-FE95-4542-8D01-6F9ADDF13F79}" srcOrd="0" destOrd="0" presId="urn:microsoft.com/office/officeart/2005/8/layout/bProcess2"/>
    <dgm:cxn modelId="{CE9CAD66-BE89-421C-984A-5FFA4DC96139}" type="presOf" srcId="{CA4C9E21-88B6-4424-AA5D-9F8F736AF256}" destId="{DA7E7A7F-E6A0-49E1-9ADD-7BA9CCD3C85C}" srcOrd="0" destOrd="0" presId="urn:microsoft.com/office/officeart/2005/8/layout/bProcess2"/>
    <dgm:cxn modelId="{596C0104-1E76-47A5-A162-74CC207F3BD4}" srcId="{2CEAF13B-6024-4E2F-9908-B07BED64715D}" destId="{CA4C9E21-88B6-4424-AA5D-9F8F736AF256}" srcOrd="0" destOrd="0" parTransId="{AEF4CFA8-C160-4D67-A372-58548DAD367F}" sibTransId="{AD56DFA1-E2B6-41F1-B7E3-CD7F3E96CA8A}"/>
    <dgm:cxn modelId="{83033ABC-62A6-4715-844E-87563D5E115C}" type="presOf" srcId="{52432BEE-ED4E-4F4D-8CFC-96436B6E8882}" destId="{2F5EB9CA-F405-406D-BE28-8322EBBA8CE2}" srcOrd="0" destOrd="0" presId="urn:microsoft.com/office/officeart/2005/8/layout/bProcess2"/>
    <dgm:cxn modelId="{BD1DBDD4-9AD1-4D9A-BC9F-F6CC13B4849D}" type="presOf" srcId="{B0B3604D-7E52-4510-8B35-88DE41933A0A}" destId="{3F518AEF-5658-4637-BC81-E6F29A4F1A77}" srcOrd="0" destOrd="0" presId="urn:microsoft.com/office/officeart/2005/8/layout/bProcess2"/>
    <dgm:cxn modelId="{CD6C2DB0-6D28-445E-A1F5-EABC7B80F426}" srcId="{2CEAF13B-6024-4E2F-9908-B07BED64715D}" destId="{86F5ED44-76CD-44F5-A8C7-10E94D84F1D6}" srcOrd="2" destOrd="0" parTransId="{B0A14C8A-47B7-4D6F-BF23-35BBAB1740E8}" sibTransId="{F08F977B-FCB2-43D9-8369-F95A32D7039B}"/>
    <dgm:cxn modelId="{A543DDD0-6270-4FB8-9969-95B403D4640B}" type="presParOf" srcId="{E95B6879-B33F-43C0-B99E-C6187F27BD25}" destId="{DA7E7A7F-E6A0-49E1-9ADD-7BA9CCD3C85C}" srcOrd="0" destOrd="0" presId="urn:microsoft.com/office/officeart/2005/8/layout/bProcess2"/>
    <dgm:cxn modelId="{5D57F529-3E72-4BCB-9960-F69C04FB902C}" type="presParOf" srcId="{E95B6879-B33F-43C0-B99E-C6187F27BD25}" destId="{6AB3FEBB-34EC-48E5-8104-ACDC77EB8106}" srcOrd="1" destOrd="0" presId="urn:microsoft.com/office/officeart/2005/8/layout/bProcess2"/>
    <dgm:cxn modelId="{A68744AF-E0F9-43B3-A391-FDA059437896}" type="presParOf" srcId="{E95B6879-B33F-43C0-B99E-C6187F27BD25}" destId="{3CE8532C-335C-4C59-8B60-9FC06739E609}" srcOrd="2" destOrd="0" presId="urn:microsoft.com/office/officeart/2005/8/layout/bProcess2"/>
    <dgm:cxn modelId="{DC38E131-D6FC-42B4-A05E-0E3F583D340D}" type="presParOf" srcId="{3CE8532C-335C-4C59-8B60-9FC06739E609}" destId="{E31B3432-6433-42B7-B705-4622818A6BE6}" srcOrd="0" destOrd="0" presId="urn:microsoft.com/office/officeart/2005/8/layout/bProcess2"/>
    <dgm:cxn modelId="{F4930BEB-CBA7-4FEB-87DA-4282373A821D}" type="presParOf" srcId="{3CE8532C-335C-4C59-8B60-9FC06739E609}" destId="{2F5EB9CA-F405-406D-BE28-8322EBBA8CE2}" srcOrd="1" destOrd="0" presId="urn:microsoft.com/office/officeart/2005/8/layout/bProcess2"/>
    <dgm:cxn modelId="{ADC246F3-927B-4FC5-9FAB-48B2734FBC7C}" type="presParOf" srcId="{E95B6879-B33F-43C0-B99E-C6187F27BD25}" destId="{53660329-41D1-4090-B49C-F40001E955B2}" srcOrd="3" destOrd="0" presId="urn:microsoft.com/office/officeart/2005/8/layout/bProcess2"/>
    <dgm:cxn modelId="{F1D2ED58-8F5C-4B0F-84F8-4FDB4312302D}" type="presParOf" srcId="{E95B6879-B33F-43C0-B99E-C6187F27BD25}" destId="{FE51C6DA-C425-4783-82A9-F205EA345D14}" srcOrd="4" destOrd="0" presId="urn:microsoft.com/office/officeart/2005/8/layout/bProcess2"/>
    <dgm:cxn modelId="{A58E342C-356E-412B-974D-35B6EB8163A8}" type="presParOf" srcId="{FE51C6DA-C425-4783-82A9-F205EA345D14}" destId="{7A99C9EB-2A1D-41E7-B8E5-35B0AAC5D2DE}" srcOrd="0" destOrd="0" presId="urn:microsoft.com/office/officeart/2005/8/layout/bProcess2"/>
    <dgm:cxn modelId="{CA3C8C52-200F-40AD-8B13-19961DECA835}" type="presParOf" srcId="{FE51C6DA-C425-4783-82A9-F205EA345D14}" destId="{6C8BB61E-32F0-4569-B421-A7596726A54B}" srcOrd="1" destOrd="0" presId="urn:microsoft.com/office/officeart/2005/8/layout/bProcess2"/>
    <dgm:cxn modelId="{564FE153-B199-4195-AD53-D59C176F676B}" type="presParOf" srcId="{E95B6879-B33F-43C0-B99E-C6187F27BD25}" destId="{B2B549A5-AD13-4350-80C8-A6C3D6F09BDC}" srcOrd="5" destOrd="0" presId="urn:microsoft.com/office/officeart/2005/8/layout/bProcess2"/>
    <dgm:cxn modelId="{41FE3E80-A632-464F-9A89-FDEAC907CABC}" type="presParOf" srcId="{E95B6879-B33F-43C0-B99E-C6187F27BD25}" destId="{D94B9EC0-0D31-4F70-BEFD-0ADF222FCB30}" srcOrd="6" destOrd="0" presId="urn:microsoft.com/office/officeart/2005/8/layout/bProcess2"/>
    <dgm:cxn modelId="{22E87AAA-D925-4EE1-935D-A82E1A7452E4}" type="presParOf" srcId="{D94B9EC0-0D31-4F70-BEFD-0ADF222FCB30}" destId="{22C2C262-7529-4249-BD41-C09A9AE11728}" srcOrd="0" destOrd="0" presId="urn:microsoft.com/office/officeart/2005/8/layout/bProcess2"/>
    <dgm:cxn modelId="{D5730097-6BCB-4A47-BF94-45EE579AF238}" type="presParOf" srcId="{D94B9EC0-0D31-4F70-BEFD-0ADF222FCB30}" destId="{6C8B0BA9-9762-45A6-9EDA-F7A47A3F4300}" srcOrd="1" destOrd="0" presId="urn:microsoft.com/office/officeart/2005/8/layout/bProcess2"/>
    <dgm:cxn modelId="{2A72E209-5F63-47A3-958D-120B29D6D6F9}" type="presParOf" srcId="{E95B6879-B33F-43C0-B99E-C6187F27BD25}" destId="{0BD673AE-FE95-4542-8D01-6F9ADDF13F79}" srcOrd="7" destOrd="0" presId="urn:microsoft.com/office/officeart/2005/8/layout/bProcess2"/>
    <dgm:cxn modelId="{28388B12-579C-4DDE-A480-BD9411B6A610}" type="presParOf" srcId="{E95B6879-B33F-43C0-B99E-C6187F27BD25}" destId="{3F518AEF-5658-4637-BC81-E6F29A4F1A77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CC630B-F8C1-4532-B608-690529CAF380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MX"/>
        </a:p>
      </dgm:t>
    </dgm:pt>
    <dgm:pt modelId="{D878050B-591A-499E-8FCA-24180A276B3D}">
      <dgm:prSet/>
      <dgm:spPr/>
      <dgm:t>
        <a:bodyPr/>
        <a:lstStyle/>
        <a:p>
          <a:pPr rtl="0"/>
          <a:endParaRPr lang="es-MX" dirty="0"/>
        </a:p>
      </dgm:t>
    </dgm:pt>
    <dgm:pt modelId="{8FA947BB-3235-426E-A2F8-B11D4A026CCE}" type="parTrans" cxnId="{07475E7E-3757-478A-92F6-DB3A4C4A03AF}">
      <dgm:prSet/>
      <dgm:spPr/>
      <dgm:t>
        <a:bodyPr/>
        <a:lstStyle/>
        <a:p>
          <a:endParaRPr lang="es-MX"/>
        </a:p>
      </dgm:t>
    </dgm:pt>
    <dgm:pt modelId="{BA63EAA2-6058-4CC5-935C-1982348C2361}" type="sibTrans" cxnId="{07475E7E-3757-478A-92F6-DB3A4C4A03AF}">
      <dgm:prSet/>
      <dgm:spPr/>
      <dgm:t>
        <a:bodyPr/>
        <a:lstStyle/>
        <a:p>
          <a:endParaRPr lang="es-MX"/>
        </a:p>
      </dgm:t>
    </dgm:pt>
    <dgm:pt modelId="{3FF57FD5-127C-4942-B395-ADFB524B5506}">
      <dgm:prSet/>
      <dgm:spPr/>
      <dgm:t>
        <a:bodyPr/>
        <a:lstStyle/>
        <a:p>
          <a:pPr rtl="0"/>
          <a:r>
            <a:rPr lang="es-ES_tradnl" smtClean="0"/>
            <a:t>Estudios de mercadeo: Son encuestas cuantitativas para establecer el grado de reconocimiento por parte del grupo encuestado y su actitud frente a la compañía.</a:t>
          </a:r>
          <a:endParaRPr lang="es-MX"/>
        </a:p>
      </dgm:t>
    </dgm:pt>
    <dgm:pt modelId="{E3445D30-D12A-4CE7-A620-DA8132A79A19}" type="parTrans" cxnId="{E6C6CC54-BD08-4986-AE5E-4344CD0F65FC}">
      <dgm:prSet/>
      <dgm:spPr/>
      <dgm:t>
        <a:bodyPr/>
        <a:lstStyle/>
        <a:p>
          <a:endParaRPr lang="es-MX"/>
        </a:p>
      </dgm:t>
    </dgm:pt>
    <dgm:pt modelId="{F4FB9D29-13D6-4CB3-BF96-F6D71238A703}" type="sibTrans" cxnId="{E6C6CC54-BD08-4986-AE5E-4344CD0F65FC}">
      <dgm:prSet/>
      <dgm:spPr/>
      <dgm:t>
        <a:bodyPr/>
        <a:lstStyle/>
        <a:p>
          <a:endParaRPr lang="es-MX"/>
        </a:p>
      </dgm:t>
    </dgm:pt>
    <dgm:pt modelId="{28EFCC6E-19E6-4071-9B5C-6A9067B8CA97}">
      <dgm:prSet/>
      <dgm:spPr/>
      <dgm:t>
        <a:bodyPr/>
        <a:lstStyle/>
        <a:p>
          <a:pPr rtl="0"/>
          <a:r>
            <a:rPr lang="es-ES_tradnl" smtClean="0"/>
            <a:t>Estudios de Opinión: Usualmente son para temas sociales, de interés público, se puede relacionar cuidadosamente con los intereses y actividades de la compañía.</a:t>
          </a:r>
          <a:endParaRPr lang="es-MX"/>
        </a:p>
      </dgm:t>
    </dgm:pt>
    <dgm:pt modelId="{9E5BF48C-1887-4345-87DC-15BEFE1432E6}" type="parTrans" cxnId="{1BEB0D2F-AC01-4861-A1E7-58D1DA6EDFA6}">
      <dgm:prSet/>
      <dgm:spPr/>
      <dgm:t>
        <a:bodyPr/>
        <a:lstStyle/>
        <a:p>
          <a:endParaRPr lang="es-MX"/>
        </a:p>
      </dgm:t>
    </dgm:pt>
    <dgm:pt modelId="{5C891992-5634-4998-B799-C514DADD46CF}" type="sibTrans" cxnId="{1BEB0D2F-AC01-4861-A1E7-58D1DA6EDFA6}">
      <dgm:prSet/>
      <dgm:spPr/>
      <dgm:t>
        <a:bodyPr/>
        <a:lstStyle/>
        <a:p>
          <a:endParaRPr lang="es-MX"/>
        </a:p>
      </dgm:t>
    </dgm:pt>
    <dgm:pt modelId="{A5FAD6A9-E27E-474A-8CE5-D269C5C3812C}">
      <dgm:prSet/>
      <dgm:spPr/>
      <dgm:t>
        <a:bodyPr/>
        <a:lstStyle/>
        <a:p>
          <a:pPr rtl="0"/>
          <a:r>
            <a:rPr lang="es-ES_tradnl" i="1" smtClean="0"/>
            <a:t>La reapertura del Jai Alai, pendiente de un estudio de viabilidad.  </a:t>
          </a:r>
          <a:r>
            <a:rPr lang="es-ES_tradnl" smtClean="0"/>
            <a:t>Ayuntamiento. Tijuana, B.C.            21/12/2016</a:t>
          </a:r>
          <a:endParaRPr lang="es-MX"/>
        </a:p>
      </dgm:t>
    </dgm:pt>
    <dgm:pt modelId="{F8DA1496-1485-49C8-A408-D74563ADDE4C}" type="parTrans" cxnId="{43C850D8-886B-4E20-A060-730078EBA9CC}">
      <dgm:prSet/>
      <dgm:spPr/>
      <dgm:t>
        <a:bodyPr/>
        <a:lstStyle/>
        <a:p>
          <a:endParaRPr lang="es-MX"/>
        </a:p>
      </dgm:t>
    </dgm:pt>
    <dgm:pt modelId="{80A8D0C5-B97D-4C0F-B979-0C77C3CEAA99}" type="sibTrans" cxnId="{43C850D8-886B-4E20-A060-730078EBA9CC}">
      <dgm:prSet/>
      <dgm:spPr/>
      <dgm:t>
        <a:bodyPr/>
        <a:lstStyle/>
        <a:p>
          <a:endParaRPr lang="es-MX"/>
        </a:p>
      </dgm:t>
    </dgm:pt>
    <dgm:pt modelId="{E3396EA2-AD83-421B-9D67-66E2D0917785}">
      <dgm:prSet/>
      <dgm:spPr/>
      <dgm:t>
        <a:bodyPr/>
        <a:lstStyle/>
        <a:p>
          <a:pPr rtl="0"/>
          <a:r>
            <a:rPr lang="es-ES_tradnl" dirty="0" smtClean="0"/>
            <a:t>Estudios de la moral:</a:t>
          </a:r>
          <a:endParaRPr lang="es-MX" dirty="0"/>
        </a:p>
      </dgm:t>
    </dgm:pt>
    <dgm:pt modelId="{E9F491CB-B10D-4F9F-9FEA-8C617FDCFCDC}" type="parTrans" cxnId="{AB2B74E7-0403-4FA8-8B3A-E36435E27919}">
      <dgm:prSet/>
      <dgm:spPr/>
      <dgm:t>
        <a:bodyPr/>
        <a:lstStyle/>
        <a:p>
          <a:endParaRPr lang="es-MX"/>
        </a:p>
      </dgm:t>
    </dgm:pt>
    <dgm:pt modelId="{161DB7E2-F9AB-421E-B238-A8444F78104D}" type="sibTrans" cxnId="{AB2B74E7-0403-4FA8-8B3A-E36435E27919}">
      <dgm:prSet/>
      <dgm:spPr/>
      <dgm:t>
        <a:bodyPr/>
        <a:lstStyle/>
        <a:p>
          <a:endParaRPr lang="es-MX"/>
        </a:p>
      </dgm:t>
    </dgm:pt>
    <dgm:pt modelId="{7F447477-336C-46E6-8C5D-54C042F2CAD5}">
      <dgm:prSet/>
      <dgm:spPr/>
      <dgm:t>
        <a:bodyPr/>
        <a:lstStyle/>
        <a:p>
          <a:pPr rtl="0"/>
          <a:r>
            <a:rPr lang="es-ES_tradnl" smtClean="0"/>
            <a:t>Las encuestas a empleados pueden descubrir opiniones, actitud, grado de satisfacción y conocimiento básico respecto a la compañía. Es un activo valioso para el departamento de RRHH.</a:t>
          </a:r>
          <a:endParaRPr lang="es-MX"/>
        </a:p>
      </dgm:t>
    </dgm:pt>
    <dgm:pt modelId="{3351D5A1-3E9A-4988-8039-E530B7BB2014}" type="parTrans" cxnId="{B79223DB-D7D9-4D50-85C1-05FF28F05AA8}">
      <dgm:prSet/>
      <dgm:spPr/>
      <dgm:t>
        <a:bodyPr/>
        <a:lstStyle/>
        <a:p>
          <a:endParaRPr lang="es-MX"/>
        </a:p>
      </dgm:t>
    </dgm:pt>
    <dgm:pt modelId="{7CE95D99-691E-453B-80DB-3ED166DCDB32}" type="sibTrans" cxnId="{B79223DB-D7D9-4D50-85C1-05FF28F05AA8}">
      <dgm:prSet/>
      <dgm:spPr/>
      <dgm:t>
        <a:bodyPr/>
        <a:lstStyle/>
        <a:p>
          <a:endParaRPr lang="es-MX"/>
        </a:p>
      </dgm:t>
    </dgm:pt>
    <dgm:pt modelId="{932B5ACA-E289-4937-82A9-BCADA2A9E6A2}" type="pres">
      <dgm:prSet presAssocID="{52CC630B-F8C1-4532-B608-690529CAF38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51A8E76C-A801-4751-849A-57342038A814}" type="pres">
      <dgm:prSet presAssocID="{D878050B-591A-499E-8FCA-24180A276B3D}" presName="parenttextcomposite" presStyleCnt="0"/>
      <dgm:spPr/>
    </dgm:pt>
    <dgm:pt modelId="{6734CBFB-7A38-4516-A7DA-E42D6D395A5D}" type="pres">
      <dgm:prSet presAssocID="{D878050B-591A-499E-8FCA-24180A276B3D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EF2D8F-DF69-4F28-B66E-536337AAEC53}" type="pres">
      <dgm:prSet presAssocID="{D878050B-591A-499E-8FCA-24180A276B3D}" presName="parallelogramComposite" presStyleCnt="0"/>
      <dgm:spPr/>
    </dgm:pt>
    <dgm:pt modelId="{562452FD-C38F-4D26-91E9-E7D3BB4CE7FD}" type="pres">
      <dgm:prSet presAssocID="{D878050B-591A-499E-8FCA-24180A276B3D}" presName="parallelogram1" presStyleLbl="alignNode1" presStyleIdx="0" presStyleCnt="42"/>
      <dgm:spPr/>
    </dgm:pt>
    <dgm:pt modelId="{B884036C-BEC2-4E0E-A1A3-2D12F90F3056}" type="pres">
      <dgm:prSet presAssocID="{D878050B-591A-499E-8FCA-24180A276B3D}" presName="parallelogram2" presStyleLbl="alignNode1" presStyleIdx="1" presStyleCnt="42"/>
      <dgm:spPr/>
    </dgm:pt>
    <dgm:pt modelId="{F2030F4F-B607-4979-8ABC-5CC23B1181C7}" type="pres">
      <dgm:prSet presAssocID="{D878050B-591A-499E-8FCA-24180A276B3D}" presName="parallelogram3" presStyleLbl="alignNode1" presStyleIdx="2" presStyleCnt="42"/>
      <dgm:spPr/>
    </dgm:pt>
    <dgm:pt modelId="{23064D30-6AA9-41A7-B7E8-C6731F52C312}" type="pres">
      <dgm:prSet presAssocID="{D878050B-591A-499E-8FCA-24180A276B3D}" presName="parallelogram4" presStyleLbl="alignNode1" presStyleIdx="3" presStyleCnt="42"/>
      <dgm:spPr/>
    </dgm:pt>
    <dgm:pt modelId="{5326175C-D05A-4B52-BBEC-98B150373AA1}" type="pres">
      <dgm:prSet presAssocID="{D878050B-591A-499E-8FCA-24180A276B3D}" presName="parallelogram5" presStyleLbl="alignNode1" presStyleIdx="4" presStyleCnt="42"/>
      <dgm:spPr/>
    </dgm:pt>
    <dgm:pt modelId="{FCE92AB7-EF3F-4A36-A186-34A14CB93961}" type="pres">
      <dgm:prSet presAssocID="{D878050B-591A-499E-8FCA-24180A276B3D}" presName="parallelogram6" presStyleLbl="alignNode1" presStyleIdx="5" presStyleCnt="42"/>
      <dgm:spPr/>
    </dgm:pt>
    <dgm:pt modelId="{0038906D-C9E7-470E-B8E2-AD8010C774B7}" type="pres">
      <dgm:prSet presAssocID="{D878050B-591A-499E-8FCA-24180A276B3D}" presName="parallelogram7" presStyleLbl="alignNode1" presStyleIdx="6" presStyleCnt="42"/>
      <dgm:spPr/>
    </dgm:pt>
    <dgm:pt modelId="{C371A588-D199-4867-AF99-C80DD3B394B8}" type="pres">
      <dgm:prSet presAssocID="{BA63EAA2-6058-4CC5-935C-1982348C2361}" presName="sibTrans" presStyleCnt="0"/>
      <dgm:spPr/>
    </dgm:pt>
    <dgm:pt modelId="{09687232-C32E-44EF-A291-6CA7C3015FA6}" type="pres">
      <dgm:prSet presAssocID="{3FF57FD5-127C-4942-B395-ADFB524B5506}" presName="parenttextcomposite" presStyleCnt="0"/>
      <dgm:spPr/>
    </dgm:pt>
    <dgm:pt modelId="{DD99CFF1-3055-402F-85E8-4CFF9C16D1E8}" type="pres">
      <dgm:prSet presAssocID="{3FF57FD5-127C-4942-B395-ADFB524B5506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D08CBB-E01A-4B87-B892-6843B15F74E6}" type="pres">
      <dgm:prSet presAssocID="{3FF57FD5-127C-4942-B395-ADFB524B5506}" presName="parallelogramComposite" presStyleCnt="0"/>
      <dgm:spPr/>
    </dgm:pt>
    <dgm:pt modelId="{29204554-D05A-4D00-A708-2408045D9159}" type="pres">
      <dgm:prSet presAssocID="{3FF57FD5-127C-4942-B395-ADFB524B5506}" presName="parallelogram1" presStyleLbl="alignNode1" presStyleIdx="7" presStyleCnt="42"/>
      <dgm:spPr/>
    </dgm:pt>
    <dgm:pt modelId="{A98CF047-3717-45F6-9A74-6E47C2C06FF4}" type="pres">
      <dgm:prSet presAssocID="{3FF57FD5-127C-4942-B395-ADFB524B5506}" presName="parallelogram2" presStyleLbl="alignNode1" presStyleIdx="8" presStyleCnt="42"/>
      <dgm:spPr/>
    </dgm:pt>
    <dgm:pt modelId="{A0417CB0-3F56-4031-80FE-6994F9179E22}" type="pres">
      <dgm:prSet presAssocID="{3FF57FD5-127C-4942-B395-ADFB524B5506}" presName="parallelogram3" presStyleLbl="alignNode1" presStyleIdx="9" presStyleCnt="42"/>
      <dgm:spPr/>
    </dgm:pt>
    <dgm:pt modelId="{0B03F0AB-F2A4-42D1-9AED-0D9935586DBD}" type="pres">
      <dgm:prSet presAssocID="{3FF57FD5-127C-4942-B395-ADFB524B5506}" presName="parallelogram4" presStyleLbl="alignNode1" presStyleIdx="10" presStyleCnt="42"/>
      <dgm:spPr/>
    </dgm:pt>
    <dgm:pt modelId="{FECDC329-8F92-49FB-A71C-B380DDEC67D6}" type="pres">
      <dgm:prSet presAssocID="{3FF57FD5-127C-4942-B395-ADFB524B5506}" presName="parallelogram5" presStyleLbl="alignNode1" presStyleIdx="11" presStyleCnt="42"/>
      <dgm:spPr/>
    </dgm:pt>
    <dgm:pt modelId="{5BC302B0-1032-478A-87B8-079217D7871E}" type="pres">
      <dgm:prSet presAssocID="{3FF57FD5-127C-4942-B395-ADFB524B5506}" presName="parallelogram6" presStyleLbl="alignNode1" presStyleIdx="12" presStyleCnt="42"/>
      <dgm:spPr/>
    </dgm:pt>
    <dgm:pt modelId="{57301C6F-CA20-4FA8-BFE3-2ABFC7A09AB1}" type="pres">
      <dgm:prSet presAssocID="{3FF57FD5-127C-4942-B395-ADFB524B5506}" presName="parallelogram7" presStyleLbl="alignNode1" presStyleIdx="13" presStyleCnt="42"/>
      <dgm:spPr/>
    </dgm:pt>
    <dgm:pt modelId="{32704294-9705-4897-96E7-E120BCCE7ABC}" type="pres">
      <dgm:prSet presAssocID="{F4FB9D29-13D6-4CB3-BF96-F6D71238A703}" presName="sibTrans" presStyleCnt="0"/>
      <dgm:spPr/>
    </dgm:pt>
    <dgm:pt modelId="{F2813FFD-386D-4685-9AB6-1E0DED5DF3CB}" type="pres">
      <dgm:prSet presAssocID="{28EFCC6E-19E6-4071-9B5C-6A9067B8CA97}" presName="parenttextcomposite" presStyleCnt="0"/>
      <dgm:spPr/>
    </dgm:pt>
    <dgm:pt modelId="{E1C71CB6-146B-436C-8C97-1725C9CEECAD}" type="pres">
      <dgm:prSet presAssocID="{28EFCC6E-19E6-4071-9B5C-6A9067B8CA97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F0EEF1-156D-46FD-BB4D-94E1A930E19A}" type="pres">
      <dgm:prSet presAssocID="{28EFCC6E-19E6-4071-9B5C-6A9067B8CA97}" presName="parallelogramComposite" presStyleCnt="0"/>
      <dgm:spPr/>
    </dgm:pt>
    <dgm:pt modelId="{032CF808-78B3-46EB-9D9F-DFD3765DFB54}" type="pres">
      <dgm:prSet presAssocID="{28EFCC6E-19E6-4071-9B5C-6A9067B8CA97}" presName="parallelogram1" presStyleLbl="alignNode1" presStyleIdx="14" presStyleCnt="42"/>
      <dgm:spPr/>
    </dgm:pt>
    <dgm:pt modelId="{C8CBF01F-4BFD-4DB2-A70D-83FF93F0EC8F}" type="pres">
      <dgm:prSet presAssocID="{28EFCC6E-19E6-4071-9B5C-6A9067B8CA97}" presName="parallelogram2" presStyleLbl="alignNode1" presStyleIdx="15" presStyleCnt="42"/>
      <dgm:spPr/>
    </dgm:pt>
    <dgm:pt modelId="{8D61E2B2-48D5-4518-B5D3-1156A815EE3F}" type="pres">
      <dgm:prSet presAssocID="{28EFCC6E-19E6-4071-9B5C-6A9067B8CA97}" presName="parallelogram3" presStyleLbl="alignNode1" presStyleIdx="16" presStyleCnt="42"/>
      <dgm:spPr/>
    </dgm:pt>
    <dgm:pt modelId="{8A9362BE-CD68-428B-AC39-B8F1D3852ABE}" type="pres">
      <dgm:prSet presAssocID="{28EFCC6E-19E6-4071-9B5C-6A9067B8CA97}" presName="parallelogram4" presStyleLbl="alignNode1" presStyleIdx="17" presStyleCnt="42"/>
      <dgm:spPr/>
    </dgm:pt>
    <dgm:pt modelId="{306E6608-D8E6-4853-8583-5B6646746970}" type="pres">
      <dgm:prSet presAssocID="{28EFCC6E-19E6-4071-9B5C-6A9067B8CA97}" presName="parallelogram5" presStyleLbl="alignNode1" presStyleIdx="18" presStyleCnt="42"/>
      <dgm:spPr/>
    </dgm:pt>
    <dgm:pt modelId="{2336419A-6026-40CA-9381-03F4237F407B}" type="pres">
      <dgm:prSet presAssocID="{28EFCC6E-19E6-4071-9B5C-6A9067B8CA97}" presName="parallelogram6" presStyleLbl="alignNode1" presStyleIdx="19" presStyleCnt="42"/>
      <dgm:spPr/>
    </dgm:pt>
    <dgm:pt modelId="{DE3F5A76-375B-4435-B943-29CC838AF204}" type="pres">
      <dgm:prSet presAssocID="{28EFCC6E-19E6-4071-9B5C-6A9067B8CA97}" presName="parallelogram7" presStyleLbl="alignNode1" presStyleIdx="20" presStyleCnt="42"/>
      <dgm:spPr/>
    </dgm:pt>
    <dgm:pt modelId="{80D64A8E-60F5-4458-AACE-7BEF3E591587}" type="pres">
      <dgm:prSet presAssocID="{5C891992-5634-4998-B799-C514DADD46CF}" presName="sibTrans" presStyleCnt="0"/>
      <dgm:spPr/>
    </dgm:pt>
    <dgm:pt modelId="{1BDC2D26-48D9-4DBE-B90F-DD396D32444B}" type="pres">
      <dgm:prSet presAssocID="{A5FAD6A9-E27E-474A-8CE5-D269C5C3812C}" presName="parenttextcomposite" presStyleCnt="0"/>
      <dgm:spPr/>
    </dgm:pt>
    <dgm:pt modelId="{3F85B2D5-EBEB-4441-9F34-FA61DB397B51}" type="pres">
      <dgm:prSet presAssocID="{A5FAD6A9-E27E-474A-8CE5-D269C5C3812C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7AD970-9B02-4D1C-8775-4C8F6A4F1523}" type="pres">
      <dgm:prSet presAssocID="{A5FAD6A9-E27E-474A-8CE5-D269C5C3812C}" presName="parallelogramComposite" presStyleCnt="0"/>
      <dgm:spPr/>
    </dgm:pt>
    <dgm:pt modelId="{8451CD95-3CAE-4AE9-955D-DC460132F25C}" type="pres">
      <dgm:prSet presAssocID="{A5FAD6A9-E27E-474A-8CE5-D269C5C3812C}" presName="parallelogram1" presStyleLbl="alignNode1" presStyleIdx="21" presStyleCnt="42"/>
      <dgm:spPr/>
    </dgm:pt>
    <dgm:pt modelId="{3EDE43EC-ABFD-4C7B-A221-D587C8BE25B6}" type="pres">
      <dgm:prSet presAssocID="{A5FAD6A9-E27E-474A-8CE5-D269C5C3812C}" presName="parallelogram2" presStyleLbl="alignNode1" presStyleIdx="22" presStyleCnt="42"/>
      <dgm:spPr/>
    </dgm:pt>
    <dgm:pt modelId="{5CF43592-76EE-49A7-B77D-01BE1576AF2A}" type="pres">
      <dgm:prSet presAssocID="{A5FAD6A9-E27E-474A-8CE5-D269C5C3812C}" presName="parallelogram3" presStyleLbl="alignNode1" presStyleIdx="23" presStyleCnt="42"/>
      <dgm:spPr/>
    </dgm:pt>
    <dgm:pt modelId="{29B5BD5A-0EF2-41D3-AD33-BE66496D09A1}" type="pres">
      <dgm:prSet presAssocID="{A5FAD6A9-E27E-474A-8CE5-D269C5C3812C}" presName="parallelogram4" presStyleLbl="alignNode1" presStyleIdx="24" presStyleCnt="42"/>
      <dgm:spPr/>
    </dgm:pt>
    <dgm:pt modelId="{F1037D30-8B47-4292-84FA-D82822595B75}" type="pres">
      <dgm:prSet presAssocID="{A5FAD6A9-E27E-474A-8CE5-D269C5C3812C}" presName="parallelogram5" presStyleLbl="alignNode1" presStyleIdx="25" presStyleCnt="42"/>
      <dgm:spPr/>
    </dgm:pt>
    <dgm:pt modelId="{F9A44738-8FDA-4103-9276-0580913D7B67}" type="pres">
      <dgm:prSet presAssocID="{A5FAD6A9-E27E-474A-8CE5-D269C5C3812C}" presName="parallelogram6" presStyleLbl="alignNode1" presStyleIdx="26" presStyleCnt="42"/>
      <dgm:spPr/>
    </dgm:pt>
    <dgm:pt modelId="{0EB4310B-4331-4234-883D-0E6084DB47F9}" type="pres">
      <dgm:prSet presAssocID="{A5FAD6A9-E27E-474A-8CE5-D269C5C3812C}" presName="parallelogram7" presStyleLbl="alignNode1" presStyleIdx="27" presStyleCnt="42"/>
      <dgm:spPr/>
    </dgm:pt>
    <dgm:pt modelId="{4BCA27DA-63AD-4A4D-BF04-0F40F40D0646}" type="pres">
      <dgm:prSet presAssocID="{80A8D0C5-B97D-4C0F-B979-0C77C3CEAA99}" presName="sibTrans" presStyleCnt="0"/>
      <dgm:spPr/>
    </dgm:pt>
    <dgm:pt modelId="{D2B3D242-A494-4D70-A14A-B23C02B4068B}" type="pres">
      <dgm:prSet presAssocID="{E3396EA2-AD83-421B-9D67-66E2D0917785}" presName="parenttextcomposite" presStyleCnt="0"/>
      <dgm:spPr/>
    </dgm:pt>
    <dgm:pt modelId="{6F3B7AB3-387B-444B-9689-0A00B99F26AC}" type="pres">
      <dgm:prSet presAssocID="{E3396EA2-AD83-421B-9D67-66E2D0917785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210212B-8B9C-4CBE-9C0A-314362B445C6}" type="pres">
      <dgm:prSet presAssocID="{E3396EA2-AD83-421B-9D67-66E2D0917785}" presName="parallelogramComposite" presStyleCnt="0"/>
      <dgm:spPr/>
    </dgm:pt>
    <dgm:pt modelId="{07A27809-4CBD-43C5-BA3F-0F00E53D60D5}" type="pres">
      <dgm:prSet presAssocID="{E3396EA2-AD83-421B-9D67-66E2D0917785}" presName="parallelogram1" presStyleLbl="alignNode1" presStyleIdx="28" presStyleCnt="42"/>
      <dgm:spPr/>
    </dgm:pt>
    <dgm:pt modelId="{F96F2627-7F70-4950-8E5D-ED23A289D6D8}" type="pres">
      <dgm:prSet presAssocID="{E3396EA2-AD83-421B-9D67-66E2D0917785}" presName="parallelogram2" presStyleLbl="alignNode1" presStyleIdx="29" presStyleCnt="42"/>
      <dgm:spPr/>
    </dgm:pt>
    <dgm:pt modelId="{A528B66B-BD97-43D9-8A32-DDAFB6377543}" type="pres">
      <dgm:prSet presAssocID="{E3396EA2-AD83-421B-9D67-66E2D0917785}" presName="parallelogram3" presStyleLbl="alignNode1" presStyleIdx="30" presStyleCnt="42"/>
      <dgm:spPr/>
    </dgm:pt>
    <dgm:pt modelId="{F0A7EF86-E27A-4CB5-AF6E-0D67D8867368}" type="pres">
      <dgm:prSet presAssocID="{E3396EA2-AD83-421B-9D67-66E2D0917785}" presName="parallelogram4" presStyleLbl="alignNode1" presStyleIdx="31" presStyleCnt="42"/>
      <dgm:spPr/>
    </dgm:pt>
    <dgm:pt modelId="{6DA727FB-EB70-4C6F-BC8C-39AC40F18B86}" type="pres">
      <dgm:prSet presAssocID="{E3396EA2-AD83-421B-9D67-66E2D0917785}" presName="parallelogram5" presStyleLbl="alignNode1" presStyleIdx="32" presStyleCnt="42"/>
      <dgm:spPr/>
    </dgm:pt>
    <dgm:pt modelId="{774ECBD6-D2CC-4178-B2DC-8D45EA0F7B3A}" type="pres">
      <dgm:prSet presAssocID="{E3396EA2-AD83-421B-9D67-66E2D0917785}" presName="parallelogram6" presStyleLbl="alignNode1" presStyleIdx="33" presStyleCnt="42"/>
      <dgm:spPr/>
    </dgm:pt>
    <dgm:pt modelId="{8E817A7C-8D1A-447C-9181-00CAD244D277}" type="pres">
      <dgm:prSet presAssocID="{E3396EA2-AD83-421B-9D67-66E2D0917785}" presName="parallelogram7" presStyleLbl="alignNode1" presStyleIdx="34" presStyleCnt="42"/>
      <dgm:spPr/>
    </dgm:pt>
    <dgm:pt modelId="{69A17DA4-CA95-4B38-A7B5-986AC6A39E26}" type="pres">
      <dgm:prSet presAssocID="{161DB7E2-F9AB-421E-B238-A8444F78104D}" presName="sibTrans" presStyleCnt="0"/>
      <dgm:spPr/>
    </dgm:pt>
    <dgm:pt modelId="{67762B25-EF0D-4169-BD2C-8E8798D9FD2E}" type="pres">
      <dgm:prSet presAssocID="{7F447477-336C-46E6-8C5D-54C042F2CAD5}" presName="parenttextcomposite" presStyleCnt="0"/>
      <dgm:spPr/>
    </dgm:pt>
    <dgm:pt modelId="{1C2FACDE-2A2A-4EF1-ADAE-D7FEED69726C}" type="pres">
      <dgm:prSet presAssocID="{7F447477-336C-46E6-8C5D-54C042F2CAD5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ADCCD9-D2D6-408C-ACDC-A7D792A18D68}" type="pres">
      <dgm:prSet presAssocID="{7F447477-336C-46E6-8C5D-54C042F2CAD5}" presName="parallelogramComposite" presStyleCnt="0"/>
      <dgm:spPr/>
    </dgm:pt>
    <dgm:pt modelId="{A090F724-CE39-4AA7-95C1-51626FDB6722}" type="pres">
      <dgm:prSet presAssocID="{7F447477-336C-46E6-8C5D-54C042F2CAD5}" presName="parallelogram1" presStyleLbl="alignNode1" presStyleIdx="35" presStyleCnt="42"/>
      <dgm:spPr/>
    </dgm:pt>
    <dgm:pt modelId="{282549D9-C734-4C45-A66A-92E923E92154}" type="pres">
      <dgm:prSet presAssocID="{7F447477-336C-46E6-8C5D-54C042F2CAD5}" presName="parallelogram2" presStyleLbl="alignNode1" presStyleIdx="36" presStyleCnt="42"/>
      <dgm:spPr/>
    </dgm:pt>
    <dgm:pt modelId="{DAE07831-FFAE-4656-A2B8-12E842229398}" type="pres">
      <dgm:prSet presAssocID="{7F447477-336C-46E6-8C5D-54C042F2CAD5}" presName="parallelogram3" presStyleLbl="alignNode1" presStyleIdx="37" presStyleCnt="42"/>
      <dgm:spPr/>
    </dgm:pt>
    <dgm:pt modelId="{411815E6-022D-4A29-9019-F239F25A16E9}" type="pres">
      <dgm:prSet presAssocID="{7F447477-336C-46E6-8C5D-54C042F2CAD5}" presName="parallelogram4" presStyleLbl="alignNode1" presStyleIdx="38" presStyleCnt="42"/>
      <dgm:spPr/>
    </dgm:pt>
    <dgm:pt modelId="{1672B06E-B883-4ACB-975B-7891A5DE1EF0}" type="pres">
      <dgm:prSet presAssocID="{7F447477-336C-46E6-8C5D-54C042F2CAD5}" presName="parallelogram5" presStyleLbl="alignNode1" presStyleIdx="39" presStyleCnt="42"/>
      <dgm:spPr/>
    </dgm:pt>
    <dgm:pt modelId="{752E513D-5C18-489F-BEC3-937A2BF263B0}" type="pres">
      <dgm:prSet presAssocID="{7F447477-336C-46E6-8C5D-54C042F2CAD5}" presName="parallelogram6" presStyleLbl="alignNode1" presStyleIdx="40" presStyleCnt="42"/>
      <dgm:spPr/>
    </dgm:pt>
    <dgm:pt modelId="{1C99DF00-F856-4B38-94EA-B85E6F076273}" type="pres">
      <dgm:prSet presAssocID="{7F447477-336C-46E6-8C5D-54C042F2CAD5}" presName="parallelogram7" presStyleLbl="alignNode1" presStyleIdx="41" presStyleCnt="42"/>
      <dgm:spPr/>
    </dgm:pt>
  </dgm:ptLst>
  <dgm:cxnLst>
    <dgm:cxn modelId="{768CB748-B3EA-4018-9442-7E997092F007}" type="presOf" srcId="{3FF57FD5-127C-4942-B395-ADFB524B5506}" destId="{DD99CFF1-3055-402F-85E8-4CFF9C16D1E8}" srcOrd="0" destOrd="0" presId="urn:microsoft.com/office/officeart/2008/layout/VerticalAccentList"/>
    <dgm:cxn modelId="{B3779E46-A05B-49E0-ABA7-61C2656E2646}" type="presOf" srcId="{52CC630B-F8C1-4532-B608-690529CAF380}" destId="{932B5ACA-E289-4937-82A9-BCADA2A9E6A2}" srcOrd="0" destOrd="0" presId="urn:microsoft.com/office/officeart/2008/layout/VerticalAccentList"/>
    <dgm:cxn modelId="{43C850D8-886B-4E20-A060-730078EBA9CC}" srcId="{52CC630B-F8C1-4532-B608-690529CAF380}" destId="{A5FAD6A9-E27E-474A-8CE5-D269C5C3812C}" srcOrd="3" destOrd="0" parTransId="{F8DA1496-1485-49C8-A408-D74563ADDE4C}" sibTransId="{80A8D0C5-B97D-4C0F-B979-0C77C3CEAA99}"/>
    <dgm:cxn modelId="{70BD4BC4-790C-4290-82A2-697EB25184A6}" type="presOf" srcId="{28EFCC6E-19E6-4071-9B5C-6A9067B8CA97}" destId="{E1C71CB6-146B-436C-8C97-1725C9CEECAD}" srcOrd="0" destOrd="0" presId="urn:microsoft.com/office/officeart/2008/layout/VerticalAccentList"/>
    <dgm:cxn modelId="{6C49EAAE-4E7A-420C-9550-789666B1BD4D}" type="presOf" srcId="{D878050B-591A-499E-8FCA-24180A276B3D}" destId="{6734CBFB-7A38-4516-A7DA-E42D6D395A5D}" srcOrd="0" destOrd="0" presId="urn:microsoft.com/office/officeart/2008/layout/VerticalAccentList"/>
    <dgm:cxn modelId="{36466892-6EC8-4950-BD21-1F6785F8865B}" type="presOf" srcId="{E3396EA2-AD83-421B-9D67-66E2D0917785}" destId="{6F3B7AB3-387B-444B-9689-0A00B99F26AC}" srcOrd="0" destOrd="0" presId="urn:microsoft.com/office/officeart/2008/layout/VerticalAccentList"/>
    <dgm:cxn modelId="{866B6CD1-C7D5-4447-964D-BB2DC3637685}" type="presOf" srcId="{7F447477-336C-46E6-8C5D-54C042F2CAD5}" destId="{1C2FACDE-2A2A-4EF1-ADAE-D7FEED69726C}" srcOrd="0" destOrd="0" presId="urn:microsoft.com/office/officeart/2008/layout/VerticalAccentList"/>
    <dgm:cxn modelId="{07475E7E-3757-478A-92F6-DB3A4C4A03AF}" srcId="{52CC630B-F8C1-4532-B608-690529CAF380}" destId="{D878050B-591A-499E-8FCA-24180A276B3D}" srcOrd="0" destOrd="0" parTransId="{8FA947BB-3235-426E-A2F8-B11D4A026CCE}" sibTransId="{BA63EAA2-6058-4CC5-935C-1982348C2361}"/>
    <dgm:cxn modelId="{E6C6CC54-BD08-4986-AE5E-4344CD0F65FC}" srcId="{52CC630B-F8C1-4532-B608-690529CAF380}" destId="{3FF57FD5-127C-4942-B395-ADFB524B5506}" srcOrd="1" destOrd="0" parTransId="{E3445D30-D12A-4CE7-A620-DA8132A79A19}" sibTransId="{F4FB9D29-13D6-4CB3-BF96-F6D71238A703}"/>
    <dgm:cxn modelId="{1BEB0D2F-AC01-4861-A1E7-58D1DA6EDFA6}" srcId="{52CC630B-F8C1-4532-B608-690529CAF380}" destId="{28EFCC6E-19E6-4071-9B5C-6A9067B8CA97}" srcOrd="2" destOrd="0" parTransId="{9E5BF48C-1887-4345-87DC-15BEFE1432E6}" sibTransId="{5C891992-5634-4998-B799-C514DADD46CF}"/>
    <dgm:cxn modelId="{AB2B74E7-0403-4FA8-8B3A-E36435E27919}" srcId="{52CC630B-F8C1-4532-B608-690529CAF380}" destId="{E3396EA2-AD83-421B-9D67-66E2D0917785}" srcOrd="4" destOrd="0" parTransId="{E9F491CB-B10D-4F9F-9FEA-8C617FDCFCDC}" sibTransId="{161DB7E2-F9AB-421E-B238-A8444F78104D}"/>
    <dgm:cxn modelId="{FB078576-F587-42AD-B64D-B78F1D043EF6}" type="presOf" srcId="{A5FAD6A9-E27E-474A-8CE5-D269C5C3812C}" destId="{3F85B2D5-EBEB-4441-9F34-FA61DB397B51}" srcOrd="0" destOrd="0" presId="urn:microsoft.com/office/officeart/2008/layout/VerticalAccentList"/>
    <dgm:cxn modelId="{B79223DB-D7D9-4D50-85C1-05FF28F05AA8}" srcId="{52CC630B-F8C1-4532-B608-690529CAF380}" destId="{7F447477-336C-46E6-8C5D-54C042F2CAD5}" srcOrd="5" destOrd="0" parTransId="{3351D5A1-3E9A-4988-8039-E530B7BB2014}" sibTransId="{7CE95D99-691E-453B-80DB-3ED166DCDB32}"/>
    <dgm:cxn modelId="{983647FD-648D-402A-B56C-017F3F7AC630}" type="presParOf" srcId="{932B5ACA-E289-4937-82A9-BCADA2A9E6A2}" destId="{51A8E76C-A801-4751-849A-57342038A814}" srcOrd="0" destOrd="0" presId="urn:microsoft.com/office/officeart/2008/layout/VerticalAccentList"/>
    <dgm:cxn modelId="{4DFD464F-65B9-41A5-9186-977B6F1240E3}" type="presParOf" srcId="{51A8E76C-A801-4751-849A-57342038A814}" destId="{6734CBFB-7A38-4516-A7DA-E42D6D395A5D}" srcOrd="0" destOrd="0" presId="urn:microsoft.com/office/officeart/2008/layout/VerticalAccentList"/>
    <dgm:cxn modelId="{5D6C0486-1F4A-4778-A23D-113F6A2D547A}" type="presParOf" srcId="{932B5ACA-E289-4937-82A9-BCADA2A9E6A2}" destId="{96EF2D8F-DF69-4F28-B66E-536337AAEC53}" srcOrd="1" destOrd="0" presId="urn:microsoft.com/office/officeart/2008/layout/VerticalAccentList"/>
    <dgm:cxn modelId="{1FD876F6-EA96-4DFD-885D-984BD762B3A1}" type="presParOf" srcId="{96EF2D8F-DF69-4F28-B66E-536337AAEC53}" destId="{562452FD-C38F-4D26-91E9-E7D3BB4CE7FD}" srcOrd="0" destOrd="0" presId="urn:microsoft.com/office/officeart/2008/layout/VerticalAccentList"/>
    <dgm:cxn modelId="{4E346317-4E43-4C88-974C-6AA6F4F8C282}" type="presParOf" srcId="{96EF2D8F-DF69-4F28-B66E-536337AAEC53}" destId="{B884036C-BEC2-4E0E-A1A3-2D12F90F3056}" srcOrd="1" destOrd="0" presId="urn:microsoft.com/office/officeart/2008/layout/VerticalAccentList"/>
    <dgm:cxn modelId="{1161D469-FC76-41D4-9FFB-F5F8AB634080}" type="presParOf" srcId="{96EF2D8F-DF69-4F28-B66E-536337AAEC53}" destId="{F2030F4F-B607-4979-8ABC-5CC23B1181C7}" srcOrd="2" destOrd="0" presId="urn:microsoft.com/office/officeart/2008/layout/VerticalAccentList"/>
    <dgm:cxn modelId="{BE3AB190-2CDC-4CB6-B2C2-80436E63CFE5}" type="presParOf" srcId="{96EF2D8F-DF69-4F28-B66E-536337AAEC53}" destId="{23064D30-6AA9-41A7-B7E8-C6731F52C312}" srcOrd="3" destOrd="0" presId="urn:microsoft.com/office/officeart/2008/layout/VerticalAccentList"/>
    <dgm:cxn modelId="{EAD67F8C-D21C-4489-9970-92CBC4C15B83}" type="presParOf" srcId="{96EF2D8F-DF69-4F28-B66E-536337AAEC53}" destId="{5326175C-D05A-4B52-BBEC-98B150373AA1}" srcOrd="4" destOrd="0" presId="urn:microsoft.com/office/officeart/2008/layout/VerticalAccentList"/>
    <dgm:cxn modelId="{DDDCC1E3-6C49-4E4B-B4B1-BA4179F485DA}" type="presParOf" srcId="{96EF2D8F-DF69-4F28-B66E-536337AAEC53}" destId="{FCE92AB7-EF3F-4A36-A186-34A14CB93961}" srcOrd="5" destOrd="0" presId="urn:microsoft.com/office/officeart/2008/layout/VerticalAccentList"/>
    <dgm:cxn modelId="{3A78B106-401A-4768-9BC4-322D3497E88A}" type="presParOf" srcId="{96EF2D8F-DF69-4F28-B66E-536337AAEC53}" destId="{0038906D-C9E7-470E-B8E2-AD8010C774B7}" srcOrd="6" destOrd="0" presId="urn:microsoft.com/office/officeart/2008/layout/VerticalAccentList"/>
    <dgm:cxn modelId="{1E3900E2-E7A8-4EEA-A75F-9477DCF80D2E}" type="presParOf" srcId="{932B5ACA-E289-4937-82A9-BCADA2A9E6A2}" destId="{C371A588-D199-4867-AF99-C80DD3B394B8}" srcOrd="2" destOrd="0" presId="urn:microsoft.com/office/officeart/2008/layout/VerticalAccentList"/>
    <dgm:cxn modelId="{7C9553AD-4696-48A9-8626-3BE299201346}" type="presParOf" srcId="{932B5ACA-E289-4937-82A9-BCADA2A9E6A2}" destId="{09687232-C32E-44EF-A291-6CA7C3015FA6}" srcOrd="3" destOrd="0" presId="urn:microsoft.com/office/officeart/2008/layout/VerticalAccentList"/>
    <dgm:cxn modelId="{05F848EE-3B49-4FB2-89A9-6E0E95CE02A7}" type="presParOf" srcId="{09687232-C32E-44EF-A291-6CA7C3015FA6}" destId="{DD99CFF1-3055-402F-85E8-4CFF9C16D1E8}" srcOrd="0" destOrd="0" presId="urn:microsoft.com/office/officeart/2008/layout/VerticalAccentList"/>
    <dgm:cxn modelId="{FFE96FEF-83D0-4255-9913-508B63BC4D5E}" type="presParOf" srcId="{932B5ACA-E289-4937-82A9-BCADA2A9E6A2}" destId="{37D08CBB-E01A-4B87-B892-6843B15F74E6}" srcOrd="4" destOrd="0" presId="urn:microsoft.com/office/officeart/2008/layout/VerticalAccentList"/>
    <dgm:cxn modelId="{EE5CD21A-9D2A-4DAD-AF79-ABFAB61DFB2E}" type="presParOf" srcId="{37D08CBB-E01A-4B87-B892-6843B15F74E6}" destId="{29204554-D05A-4D00-A708-2408045D9159}" srcOrd="0" destOrd="0" presId="urn:microsoft.com/office/officeart/2008/layout/VerticalAccentList"/>
    <dgm:cxn modelId="{ACBE7DC4-604D-4870-B6F8-1F1DAC95C500}" type="presParOf" srcId="{37D08CBB-E01A-4B87-B892-6843B15F74E6}" destId="{A98CF047-3717-45F6-9A74-6E47C2C06FF4}" srcOrd="1" destOrd="0" presId="urn:microsoft.com/office/officeart/2008/layout/VerticalAccentList"/>
    <dgm:cxn modelId="{9511084A-74B2-4D18-8A35-99BA8D0371B4}" type="presParOf" srcId="{37D08CBB-E01A-4B87-B892-6843B15F74E6}" destId="{A0417CB0-3F56-4031-80FE-6994F9179E22}" srcOrd="2" destOrd="0" presId="urn:microsoft.com/office/officeart/2008/layout/VerticalAccentList"/>
    <dgm:cxn modelId="{74C05FE9-997F-40F2-89C5-2689ADCD4945}" type="presParOf" srcId="{37D08CBB-E01A-4B87-B892-6843B15F74E6}" destId="{0B03F0AB-F2A4-42D1-9AED-0D9935586DBD}" srcOrd="3" destOrd="0" presId="urn:microsoft.com/office/officeart/2008/layout/VerticalAccentList"/>
    <dgm:cxn modelId="{BB422799-9F45-4A43-B95F-004DCDA1F5D4}" type="presParOf" srcId="{37D08CBB-E01A-4B87-B892-6843B15F74E6}" destId="{FECDC329-8F92-49FB-A71C-B380DDEC67D6}" srcOrd="4" destOrd="0" presId="urn:microsoft.com/office/officeart/2008/layout/VerticalAccentList"/>
    <dgm:cxn modelId="{7561DCA6-BB29-438B-856A-962C085D1ED6}" type="presParOf" srcId="{37D08CBB-E01A-4B87-B892-6843B15F74E6}" destId="{5BC302B0-1032-478A-87B8-079217D7871E}" srcOrd="5" destOrd="0" presId="urn:microsoft.com/office/officeart/2008/layout/VerticalAccentList"/>
    <dgm:cxn modelId="{F6C85067-84A4-4408-ACF8-43616B9C0312}" type="presParOf" srcId="{37D08CBB-E01A-4B87-B892-6843B15F74E6}" destId="{57301C6F-CA20-4FA8-BFE3-2ABFC7A09AB1}" srcOrd="6" destOrd="0" presId="urn:microsoft.com/office/officeart/2008/layout/VerticalAccentList"/>
    <dgm:cxn modelId="{0730E6FD-070C-4103-90E4-5495268A374E}" type="presParOf" srcId="{932B5ACA-E289-4937-82A9-BCADA2A9E6A2}" destId="{32704294-9705-4897-96E7-E120BCCE7ABC}" srcOrd="5" destOrd="0" presId="urn:microsoft.com/office/officeart/2008/layout/VerticalAccentList"/>
    <dgm:cxn modelId="{80550F0A-F98A-4924-8019-753DAE1C5D23}" type="presParOf" srcId="{932B5ACA-E289-4937-82A9-BCADA2A9E6A2}" destId="{F2813FFD-386D-4685-9AB6-1E0DED5DF3CB}" srcOrd="6" destOrd="0" presId="urn:microsoft.com/office/officeart/2008/layout/VerticalAccentList"/>
    <dgm:cxn modelId="{2BF92E4D-7A33-4695-A06B-DE45CAFBD668}" type="presParOf" srcId="{F2813FFD-386D-4685-9AB6-1E0DED5DF3CB}" destId="{E1C71CB6-146B-436C-8C97-1725C9CEECAD}" srcOrd="0" destOrd="0" presId="urn:microsoft.com/office/officeart/2008/layout/VerticalAccentList"/>
    <dgm:cxn modelId="{2999D001-023D-4C32-8144-C4E932790582}" type="presParOf" srcId="{932B5ACA-E289-4937-82A9-BCADA2A9E6A2}" destId="{0CF0EEF1-156D-46FD-BB4D-94E1A930E19A}" srcOrd="7" destOrd="0" presId="urn:microsoft.com/office/officeart/2008/layout/VerticalAccentList"/>
    <dgm:cxn modelId="{08DE4AEC-7363-4AC2-B471-23861A317084}" type="presParOf" srcId="{0CF0EEF1-156D-46FD-BB4D-94E1A930E19A}" destId="{032CF808-78B3-46EB-9D9F-DFD3765DFB54}" srcOrd="0" destOrd="0" presId="urn:microsoft.com/office/officeart/2008/layout/VerticalAccentList"/>
    <dgm:cxn modelId="{6F204C82-A687-4686-B621-145ACB15E911}" type="presParOf" srcId="{0CF0EEF1-156D-46FD-BB4D-94E1A930E19A}" destId="{C8CBF01F-4BFD-4DB2-A70D-83FF93F0EC8F}" srcOrd="1" destOrd="0" presId="urn:microsoft.com/office/officeart/2008/layout/VerticalAccentList"/>
    <dgm:cxn modelId="{D6B1C62A-A9D9-4FC5-A2FD-D41AED389EA4}" type="presParOf" srcId="{0CF0EEF1-156D-46FD-BB4D-94E1A930E19A}" destId="{8D61E2B2-48D5-4518-B5D3-1156A815EE3F}" srcOrd="2" destOrd="0" presId="urn:microsoft.com/office/officeart/2008/layout/VerticalAccentList"/>
    <dgm:cxn modelId="{B8C71974-EC6C-44EC-A661-849E22CBA2C8}" type="presParOf" srcId="{0CF0EEF1-156D-46FD-BB4D-94E1A930E19A}" destId="{8A9362BE-CD68-428B-AC39-B8F1D3852ABE}" srcOrd="3" destOrd="0" presId="urn:microsoft.com/office/officeart/2008/layout/VerticalAccentList"/>
    <dgm:cxn modelId="{97557CA7-D718-4215-901F-B6D3C63A5A92}" type="presParOf" srcId="{0CF0EEF1-156D-46FD-BB4D-94E1A930E19A}" destId="{306E6608-D8E6-4853-8583-5B6646746970}" srcOrd="4" destOrd="0" presId="urn:microsoft.com/office/officeart/2008/layout/VerticalAccentList"/>
    <dgm:cxn modelId="{A206BF4D-6831-4D68-B518-D0615ABEC26B}" type="presParOf" srcId="{0CF0EEF1-156D-46FD-BB4D-94E1A930E19A}" destId="{2336419A-6026-40CA-9381-03F4237F407B}" srcOrd="5" destOrd="0" presId="urn:microsoft.com/office/officeart/2008/layout/VerticalAccentList"/>
    <dgm:cxn modelId="{636C93DF-CBC1-43B1-9419-21DDB83541A3}" type="presParOf" srcId="{0CF0EEF1-156D-46FD-BB4D-94E1A930E19A}" destId="{DE3F5A76-375B-4435-B943-29CC838AF204}" srcOrd="6" destOrd="0" presId="urn:microsoft.com/office/officeart/2008/layout/VerticalAccentList"/>
    <dgm:cxn modelId="{06C88B55-8F16-4293-8202-19248B9F2553}" type="presParOf" srcId="{932B5ACA-E289-4937-82A9-BCADA2A9E6A2}" destId="{80D64A8E-60F5-4458-AACE-7BEF3E591587}" srcOrd="8" destOrd="0" presId="urn:microsoft.com/office/officeart/2008/layout/VerticalAccentList"/>
    <dgm:cxn modelId="{95121C07-1542-44CD-A797-AB9B255102B0}" type="presParOf" srcId="{932B5ACA-E289-4937-82A9-BCADA2A9E6A2}" destId="{1BDC2D26-48D9-4DBE-B90F-DD396D32444B}" srcOrd="9" destOrd="0" presId="urn:microsoft.com/office/officeart/2008/layout/VerticalAccentList"/>
    <dgm:cxn modelId="{518BAB54-795C-4B22-B9A1-C28193964460}" type="presParOf" srcId="{1BDC2D26-48D9-4DBE-B90F-DD396D32444B}" destId="{3F85B2D5-EBEB-4441-9F34-FA61DB397B51}" srcOrd="0" destOrd="0" presId="urn:microsoft.com/office/officeart/2008/layout/VerticalAccentList"/>
    <dgm:cxn modelId="{8C6D1B53-D93C-41E7-91FD-FEFCB45AAEF0}" type="presParOf" srcId="{932B5ACA-E289-4937-82A9-BCADA2A9E6A2}" destId="{0D7AD970-9B02-4D1C-8775-4C8F6A4F1523}" srcOrd="10" destOrd="0" presId="urn:microsoft.com/office/officeart/2008/layout/VerticalAccentList"/>
    <dgm:cxn modelId="{B2F5913A-0C39-402C-AB0C-3A2862CD6974}" type="presParOf" srcId="{0D7AD970-9B02-4D1C-8775-4C8F6A4F1523}" destId="{8451CD95-3CAE-4AE9-955D-DC460132F25C}" srcOrd="0" destOrd="0" presId="urn:microsoft.com/office/officeart/2008/layout/VerticalAccentList"/>
    <dgm:cxn modelId="{3F08B7DD-39CC-46EF-8BC9-BCE006CFEDA1}" type="presParOf" srcId="{0D7AD970-9B02-4D1C-8775-4C8F6A4F1523}" destId="{3EDE43EC-ABFD-4C7B-A221-D587C8BE25B6}" srcOrd="1" destOrd="0" presId="urn:microsoft.com/office/officeart/2008/layout/VerticalAccentList"/>
    <dgm:cxn modelId="{D7EA549C-C16C-4794-84C5-3FDE5A22E66D}" type="presParOf" srcId="{0D7AD970-9B02-4D1C-8775-4C8F6A4F1523}" destId="{5CF43592-76EE-49A7-B77D-01BE1576AF2A}" srcOrd="2" destOrd="0" presId="urn:microsoft.com/office/officeart/2008/layout/VerticalAccentList"/>
    <dgm:cxn modelId="{63EC94D7-0C10-4CB2-9DFA-328A6B592AD6}" type="presParOf" srcId="{0D7AD970-9B02-4D1C-8775-4C8F6A4F1523}" destId="{29B5BD5A-0EF2-41D3-AD33-BE66496D09A1}" srcOrd="3" destOrd="0" presId="urn:microsoft.com/office/officeart/2008/layout/VerticalAccentList"/>
    <dgm:cxn modelId="{68511B3A-C6D7-496F-A664-D74968C417F5}" type="presParOf" srcId="{0D7AD970-9B02-4D1C-8775-4C8F6A4F1523}" destId="{F1037D30-8B47-4292-84FA-D82822595B75}" srcOrd="4" destOrd="0" presId="urn:microsoft.com/office/officeart/2008/layout/VerticalAccentList"/>
    <dgm:cxn modelId="{DB619D02-0AE1-4A3A-9120-40FB8F00D02F}" type="presParOf" srcId="{0D7AD970-9B02-4D1C-8775-4C8F6A4F1523}" destId="{F9A44738-8FDA-4103-9276-0580913D7B67}" srcOrd="5" destOrd="0" presId="urn:microsoft.com/office/officeart/2008/layout/VerticalAccentList"/>
    <dgm:cxn modelId="{A4243986-CA0C-4D57-AAA2-0E0991116E85}" type="presParOf" srcId="{0D7AD970-9B02-4D1C-8775-4C8F6A4F1523}" destId="{0EB4310B-4331-4234-883D-0E6084DB47F9}" srcOrd="6" destOrd="0" presId="urn:microsoft.com/office/officeart/2008/layout/VerticalAccentList"/>
    <dgm:cxn modelId="{C153A175-FF44-4388-9FA6-96E1321C79DC}" type="presParOf" srcId="{932B5ACA-E289-4937-82A9-BCADA2A9E6A2}" destId="{4BCA27DA-63AD-4A4D-BF04-0F40F40D0646}" srcOrd="11" destOrd="0" presId="urn:microsoft.com/office/officeart/2008/layout/VerticalAccentList"/>
    <dgm:cxn modelId="{6EF6B427-5FFD-4655-B930-0BCCAE28A8EB}" type="presParOf" srcId="{932B5ACA-E289-4937-82A9-BCADA2A9E6A2}" destId="{D2B3D242-A494-4D70-A14A-B23C02B4068B}" srcOrd="12" destOrd="0" presId="urn:microsoft.com/office/officeart/2008/layout/VerticalAccentList"/>
    <dgm:cxn modelId="{9AE5D375-AD29-4A88-BB4B-260050BB045F}" type="presParOf" srcId="{D2B3D242-A494-4D70-A14A-B23C02B4068B}" destId="{6F3B7AB3-387B-444B-9689-0A00B99F26AC}" srcOrd="0" destOrd="0" presId="urn:microsoft.com/office/officeart/2008/layout/VerticalAccentList"/>
    <dgm:cxn modelId="{860DCC57-1C3B-4F1C-8850-81DEA26551B1}" type="presParOf" srcId="{932B5ACA-E289-4937-82A9-BCADA2A9E6A2}" destId="{4210212B-8B9C-4CBE-9C0A-314362B445C6}" srcOrd="13" destOrd="0" presId="urn:microsoft.com/office/officeart/2008/layout/VerticalAccentList"/>
    <dgm:cxn modelId="{78359152-9E49-4B4B-A248-EE808402697F}" type="presParOf" srcId="{4210212B-8B9C-4CBE-9C0A-314362B445C6}" destId="{07A27809-4CBD-43C5-BA3F-0F00E53D60D5}" srcOrd="0" destOrd="0" presId="urn:microsoft.com/office/officeart/2008/layout/VerticalAccentList"/>
    <dgm:cxn modelId="{7C0CE21B-6906-4507-B76F-7C6E3A10C70A}" type="presParOf" srcId="{4210212B-8B9C-4CBE-9C0A-314362B445C6}" destId="{F96F2627-7F70-4950-8E5D-ED23A289D6D8}" srcOrd="1" destOrd="0" presId="urn:microsoft.com/office/officeart/2008/layout/VerticalAccentList"/>
    <dgm:cxn modelId="{BAFD3485-6128-4AA2-A7DA-486BE3E77F80}" type="presParOf" srcId="{4210212B-8B9C-4CBE-9C0A-314362B445C6}" destId="{A528B66B-BD97-43D9-8A32-DDAFB6377543}" srcOrd="2" destOrd="0" presId="urn:microsoft.com/office/officeart/2008/layout/VerticalAccentList"/>
    <dgm:cxn modelId="{898B34EE-3DF1-444F-8384-30CD857B61B7}" type="presParOf" srcId="{4210212B-8B9C-4CBE-9C0A-314362B445C6}" destId="{F0A7EF86-E27A-4CB5-AF6E-0D67D8867368}" srcOrd="3" destOrd="0" presId="urn:microsoft.com/office/officeart/2008/layout/VerticalAccentList"/>
    <dgm:cxn modelId="{79F06CBD-42DF-4D3C-B67E-9B7C559FACFA}" type="presParOf" srcId="{4210212B-8B9C-4CBE-9C0A-314362B445C6}" destId="{6DA727FB-EB70-4C6F-BC8C-39AC40F18B86}" srcOrd="4" destOrd="0" presId="urn:microsoft.com/office/officeart/2008/layout/VerticalAccentList"/>
    <dgm:cxn modelId="{8DD4C238-D5C3-4B95-8DD7-7303A455B867}" type="presParOf" srcId="{4210212B-8B9C-4CBE-9C0A-314362B445C6}" destId="{774ECBD6-D2CC-4178-B2DC-8D45EA0F7B3A}" srcOrd="5" destOrd="0" presId="urn:microsoft.com/office/officeart/2008/layout/VerticalAccentList"/>
    <dgm:cxn modelId="{44990C4F-5944-4B5A-B3A2-D649DDE3372E}" type="presParOf" srcId="{4210212B-8B9C-4CBE-9C0A-314362B445C6}" destId="{8E817A7C-8D1A-447C-9181-00CAD244D277}" srcOrd="6" destOrd="0" presId="urn:microsoft.com/office/officeart/2008/layout/VerticalAccentList"/>
    <dgm:cxn modelId="{37B76275-BBA8-4716-A3F7-181DBBA2CFC7}" type="presParOf" srcId="{932B5ACA-E289-4937-82A9-BCADA2A9E6A2}" destId="{69A17DA4-CA95-4B38-A7B5-986AC6A39E26}" srcOrd="14" destOrd="0" presId="urn:microsoft.com/office/officeart/2008/layout/VerticalAccentList"/>
    <dgm:cxn modelId="{566B15F8-EC84-401B-AD9D-05A52AF4E270}" type="presParOf" srcId="{932B5ACA-E289-4937-82A9-BCADA2A9E6A2}" destId="{67762B25-EF0D-4169-BD2C-8E8798D9FD2E}" srcOrd="15" destOrd="0" presId="urn:microsoft.com/office/officeart/2008/layout/VerticalAccentList"/>
    <dgm:cxn modelId="{43A09B96-F453-4D14-960D-36FE68B57D4C}" type="presParOf" srcId="{67762B25-EF0D-4169-BD2C-8E8798D9FD2E}" destId="{1C2FACDE-2A2A-4EF1-ADAE-D7FEED69726C}" srcOrd="0" destOrd="0" presId="urn:microsoft.com/office/officeart/2008/layout/VerticalAccentList"/>
    <dgm:cxn modelId="{D02BFBB8-3349-4E42-825F-B3240E0E9D07}" type="presParOf" srcId="{932B5ACA-E289-4937-82A9-BCADA2A9E6A2}" destId="{91ADCCD9-D2D6-408C-ACDC-A7D792A18D68}" srcOrd="16" destOrd="0" presId="urn:microsoft.com/office/officeart/2008/layout/VerticalAccentList"/>
    <dgm:cxn modelId="{A2190B47-AF9D-48BB-81C7-55D7F725DE0D}" type="presParOf" srcId="{91ADCCD9-D2D6-408C-ACDC-A7D792A18D68}" destId="{A090F724-CE39-4AA7-95C1-51626FDB6722}" srcOrd="0" destOrd="0" presId="urn:microsoft.com/office/officeart/2008/layout/VerticalAccentList"/>
    <dgm:cxn modelId="{AA8A6A68-F51A-4A83-B337-D709E4759A83}" type="presParOf" srcId="{91ADCCD9-D2D6-408C-ACDC-A7D792A18D68}" destId="{282549D9-C734-4C45-A66A-92E923E92154}" srcOrd="1" destOrd="0" presId="urn:microsoft.com/office/officeart/2008/layout/VerticalAccentList"/>
    <dgm:cxn modelId="{6683CBB9-CCA3-4D46-98F9-9D34B55E54EF}" type="presParOf" srcId="{91ADCCD9-D2D6-408C-ACDC-A7D792A18D68}" destId="{DAE07831-FFAE-4656-A2B8-12E842229398}" srcOrd="2" destOrd="0" presId="urn:microsoft.com/office/officeart/2008/layout/VerticalAccentList"/>
    <dgm:cxn modelId="{5E219ECA-8B15-47B1-AE96-B8DACCEE1C23}" type="presParOf" srcId="{91ADCCD9-D2D6-408C-ACDC-A7D792A18D68}" destId="{411815E6-022D-4A29-9019-F239F25A16E9}" srcOrd="3" destOrd="0" presId="urn:microsoft.com/office/officeart/2008/layout/VerticalAccentList"/>
    <dgm:cxn modelId="{0A32535C-72B0-4246-8904-5E821D289A89}" type="presParOf" srcId="{91ADCCD9-D2D6-408C-ACDC-A7D792A18D68}" destId="{1672B06E-B883-4ACB-975B-7891A5DE1EF0}" srcOrd="4" destOrd="0" presId="urn:microsoft.com/office/officeart/2008/layout/VerticalAccentList"/>
    <dgm:cxn modelId="{80F519B2-4792-4391-A9E8-DCBD0C11F764}" type="presParOf" srcId="{91ADCCD9-D2D6-408C-ACDC-A7D792A18D68}" destId="{752E513D-5C18-489F-BEC3-937A2BF263B0}" srcOrd="5" destOrd="0" presId="urn:microsoft.com/office/officeart/2008/layout/VerticalAccentList"/>
    <dgm:cxn modelId="{3483CA4D-21EF-473E-B441-75F24ADBD23E}" type="presParOf" srcId="{91ADCCD9-D2D6-408C-ACDC-A7D792A18D68}" destId="{1C99DF00-F856-4B38-94EA-B85E6F076273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21DC1B-5AFA-4478-8E13-8EFAD839BA60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s-MX"/>
        </a:p>
      </dgm:t>
    </dgm:pt>
    <dgm:pt modelId="{3B476FE9-7DAC-4439-9DED-A5629D16D0CC}">
      <dgm:prSet/>
      <dgm:spPr/>
      <dgm:t>
        <a:bodyPr/>
        <a:lstStyle/>
        <a:p>
          <a:pPr rtl="0"/>
          <a:endParaRPr lang="es-MX"/>
        </a:p>
      </dgm:t>
    </dgm:pt>
    <dgm:pt modelId="{3D9BFDE1-F1F8-49D5-9701-726AACB6D775}" type="parTrans" cxnId="{CD607B5A-4084-4090-9551-9C6CAC17094F}">
      <dgm:prSet/>
      <dgm:spPr/>
      <dgm:t>
        <a:bodyPr/>
        <a:lstStyle/>
        <a:p>
          <a:endParaRPr lang="es-MX"/>
        </a:p>
      </dgm:t>
    </dgm:pt>
    <dgm:pt modelId="{A88DAF21-1D27-4641-A306-D1F3AE127285}" type="sibTrans" cxnId="{CD607B5A-4084-4090-9551-9C6CAC17094F}">
      <dgm:prSet/>
      <dgm:spPr/>
      <dgm:t>
        <a:bodyPr/>
        <a:lstStyle/>
        <a:p>
          <a:endParaRPr lang="es-MX"/>
        </a:p>
      </dgm:t>
    </dgm:pt>
    <dgm:pt modelId="{2C1E7397-3E6B-4B6C-B553-79B30D422531}">
      <dgm:prSet/>
      <dgm:spPr/>
      <dgm:t>
        <a:bodyPr/>
        <a:lstStyle/>
        <a:p>
          <a:pPr rtl="0"/>
          <a:r>
            <a:rPr lang="es-ES_tradnl" smtClean="0"/>
            <a:t>Entrevistas Cualitativas de fondo:</a:t>
          </a:r>
          <a:endParaRPr lang="es-MX"/>
        </a:p>
      </dgm:t>
    </dgm:pt>
    <dgm:pt modelId="{8BEBEE45-790E-451D-BC79-2B94B88A97BE}" type="parTrans" cxnId="{BEA4EBB3-00D9-4604-9C56-9EF7178BB50A}">
      <dgm:prSet/>
      <dgm:spPr/>
      <dgm:t>
        <a:bodyPr/>
        <a:lstStyle/>
        <a:p>
          <a:endParaRPr lang="es-MX"/>
        </a:p>
      </dgm:t>
    </dgm:pt>
    <dgm:pt modelId="{7B6CAAC6-AD40-4B88-8F5E-E7EEECC7F26E}" type="sibTrans" cxnId="{BEA4EBB3-00D9-4604-9C56-9EF7178BB50A}">
      <dgm:prSet/>
      <dgm:spPr/>
      <dgm:t>
        <a:bodyPr/>
        <a:lstStyle/>
        <a:p>
          <a:endParaRPr lang="es-MX"/>
        </a:p>
      </dgm:t>
    </dgm:pt>
    <dgm:pt modelId="{EBCBB4A4-D184-48DF-85EA-2C0AAC705561}">
      <dgm:prSet/>
      <dgm:spPr/>
      <dgm:t>
        <a:bodyPr/>
        <a:lstStyle/>
        <a:p>
          <a:pPr rtl="0"/>
          <a:r>
            <a:rPr lang="es-ES_tradnl" smtClean="0"/>
            <a:t>Esta técnica está a cargo de especialistas altamente entrenados y el propósito es analizar y comprender los sentimientos reales de un grupo clave.</a:t>
          </a:r>
          <a:endParaRPr lang="es-MX"/>
        </a:p>
      </dgm:t>
    </dgm:pt>
    <dgm:pt modelId="{8AE868CA-DFE6-4616-AB9A-ECC979681DAB}" type="parTrans" cxnId="{21AB5949-D87A-4EAE-B48B-674B54464A5A}">
      <dgm:prSet/>
      <dgm:spPr/>
      <dgm:t>
        <a:bodyPr/>
        <a:lstStyle/>
        <a:p>
          <a:endParaRPr lang="es-MX"/>
        </a:p>
      </dgm:t>
    </dgm:pt>
    <dgm:pt modelId="{75A6A0FD-F6F8-47AF-8A71-A01C1041FDEA}" type="sibTrans" cxnId="{21AB5949-D87A-4EAE-B48B-674B54464A5A}">
      <dgm:prSet/>
      <dgm:spPr/>
      <dgm:t>
        <a:bodyPr/>
        <a:lstStyle/>
        <a:p>
          <a:endParaRPr lang="es-MX"/>
        </a:p>
      </dgm:t>
    </dgm:pt>
    <dgm:pt modelId="{9307DCA4-F1EA-4327-8B9B-A96B2601BFC4}">
      <dgm:prSet/>
      <dgm:spPr/>
      <dgm:t>
        <a:bodyPr/>
        <a:lstStyle/>
        <a:p>
          <a:pPr rtl="0"/>
          <a:r>
            <a:rPr lang="es-ES_tradnl" smtClean="0"/>
            <a:t>Investigación de Grupos </a:t>
          </a:r>
          <a:r>
            <a:rPr lang="es-ES" smtClean="0"/>
            <a:t>–</a:t>
          </a:r>
          <a:r>
            <a:rPr lang="es-ES_tradnl" smtClean="0"/>
            <a:t> Foco:</a:t>
          </a:r>
          <a:endParaRPr lang="es-MX"/>
        </a:p>
      </dgm:t>
    </dgm:pt>
    <dgm:pt modelId="{FE264F7E-FC98-425B-9387-1483478A3911}" type="parTrans" cxnId="{F75EE5AF-1DDE-4C3B-94BA-A137E52D3990}">
      <dgm:prSet/>
      <dgm:spPr/>
      <dgm:t>
        <a:bodyPr/>
        <a:lstStyle/>
        <a:p>
          <a:endParaRPr lang="es-MX"/>
        </a:p>
      </dgm:t>
    </dgm:pt>
    <dgm:pt modelId="{F08D2497-FD71-4830-B4AD-24516A6B1A91}" type="sibTrans" cxnId="{F75EE5AF-1DDE-4C3B-94BA-A137E52D3990}">
      <dgm:prSet/>
      <dgm:spPr/>
      <dgm:t>
        <a:bodyPr/>
        <a:lstStyle/>
        <a:p>
          <a:endParaRPr lang="es-MX"/>
        </a:p>
      </dgm:t>
    </dgm:pt>
    <dgm:pt modelId="{255F4862-4F20-45A2-86B1-1EE68B447AFA}">
      <dgm:prSet/>
      <dgm:spPr/>
      <dgm:t>
        <a:bodyPr/>
        <a:lstStyle/>
        <a:p>
          <a:pPr rtl="0"/>
          <a:r>
            <a:rPr lang="es-ES_tradnl" dirty="0" smtClean="0"/>
            <a:t>El propósito es probar y explorar las opciones, actitudes e ideas de un tema específico, desde asuntos de carácter público hasta estrategias empresariales.</a:t>
          </a:r>
          <a:endParaRPr lang="es-MX" dirty="0"/>
        </a:p>
      </dgm:t>
    </dgm:pt>
    <dgm:pt modelId="{3500F4FE-2D80-484C-BC57-F70BF95E3516}" type="parTrans" cxnId="{B4B80E30-7A4F-4C23-9833-0A0CEF881348}">
      <dgm:prSet/>
      <dgm:spPr/>
      <dgm:t>
        <a:bodyPr/>
        <a:lstStyle/>
        <a:p>
          <a:endParaRPr lang="es-MX"/>
        </a:p>
      </dgm:t>
    </dgm:pt>
    <dgm:pt modelId="{D4A32458-8A54-4C77-96CB-ADE256044C6C}" type="sibTrans" cxnId="{B4B80E30-7A4F-4C23-9833-0A0CEF881348}">
      <dgm:prSet/>
      <dgm:spPr/>
      <dgm:t>
        <a:bodyPr/>
        <a:lstStyle/>
        <a:p>
          <a:endParaRPr lang="es-MX"/>
        </a:p>
      </dgm:t>
    </dgm:pt>
    <dgm:pt modelId="{FFBDBA42-FC65-44AA-B932-86D412DBDEE2}">
      <dgm:prSet/>
      <dgm:spPr/>
      <dgm:t>
        <a:bodyPr/>
        <a:lstStyle/>
        <a:p>
          <a:pPr rtl="0"/>
          <a:r>
            <a:rPr lang="es-ES_tradnl" smtClean="0"/>
            <a:t>Investigación persona a persona:</a:t>
          </a:r>
          <a:endParaRPr lang="es-MX"/>
        </a:p>
      </dgm:t>
    </dgm:pt>
    <dgm:pt modelId="{867BB9A1-AAB7-46E4-8556-4FE0C7C2E386}" type="parTrans" cxnId="{A33053A5-7F79-4DA4-A018-EDC19887CE99}">
      <dgm:prSet/>
      <dgm:spPr/>
      <dgm:t>
        <a:bodyPr/>
        <a:lstStyle/>
        <a:p>
          <a:endParaRPr lang="es-MX"/>
        </a:p>
      </dgm:t>
    </dgm:pt>
    <dgm:pt modelId="{5E29463C-8621-4D73-91CD-7DFF9BC07070}" type="sibTrans" cxnId="{A33053A5-7F79-4DA4-A018-EDC19887CE99}">
      <dgm:prSet/>
      <dgm:spPr/>
      <dgm:t>
        <a:bodyPr/>
        <a:lstStyle/>
        <a:p>
          <a:endParaRPr lang="es-MX"/>
        </a:p>
      </dgm:t>
    </dgm:pt>
    <dgm:pt modelId="{36C5A2BE-A1DB-493C-92BC-5709143B9C58}">
      <dgm:prSet/>
      <dgm:spPr/>
      <dgm:t>
        <a:bodyPr/>
        <a:lstStyle/>
        <a:p>
          <a:pPr rtl="0"/>
          <a:r>
            <a:rPr lang="es-ES_tradnl" smtClean="0"/>
            <a:t>Es excelente para detectar cualquier mal entendido o implicación negativa problem</a:t>
          </a:r>
          <a:r>
            <a:rPr lang="cs-CZ" smtClean="0"/>
            <a:t>á</a:t>
          </a:r>
          <a:r>
            <a:rPr lang="es-ES_tradnl" smtClean="0"/>
            <a:t>tica que puedo pasar inadvertida en la preparación del material.</a:t>
          </a:r>
          <a:endParaRPr lang="es-MX"/>
        </a:p>
      </dgm:t>
    </dgm:pt>
    <dgm:pt modelId="{5E29A701-64CF-41FD-8FFB-63813A74080D}" type="parTrans" cxnId="{6838F387-5C1B-4F9A-96DE-B67C433C5D73}">
      <dgm:prSet/>
      <dgm:spPr/>
      <dgm:t>
        <a:bodyPr/>
        <a:lstStyle/>
        <a:p>
          <a:endParaRPr lang="es-MX"/>
        </a:p>
      </dgm:t>
    </dgm:pt>
    <dgm:pt modelId="{8B8214E3-D0D2-4460-8319-DDAC56BE2DB7}" type="sibTrans" cxnId="{6838F387-5C1B-4F9A-96DE-B67C433C5D73}">
      <dgm:prSet/>
      <dgm:spPr/>
      <dgm:t>
        <a:bodyPr/>
        <a:lstStyle/>
        <a:p>
          <a:endParaRPr lang="es-MX"/>
        </a:p>
      </dgm:t>
    </dgm:pt>
    <dgm:pt modelId="{C7FBEF6F-9F4C-4FD6-BFC5-7532AA4B9706}" type="pres">
      <dgm:prSet presAssocID="{4C21DC1B-5AFA-4478-8E13-8EFAD839BA6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MX"/>
        </a:p>
      </dgm:t>
    </dgm:pt>
    <dgm:pt modelId="{3283BA39-398C-45DD-B526-EB344D74A813}" type="pres">
      <dgm:prSet presAssocID="{3B476FE9-7DAC-4439-9DED-A5629D16D0CC}" presName="parenttextcomposite" presStyleCnt="0"/>
      <dgm:spPr/>
    </dgm:pt>
    <dgm:pt modelId="{668266C2-9F7A-4F26-9540-DB603B49CF98}" type="pres">
      <dgm:prSet presAssocID="{3B476FE9-7DAC-4439-9DED-A5629D16D0CC}" presName="parenttext" presStyleLbl="revTx" presStyleIdx="0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71F52F-FA3F-47D2-AFC5-362A33161043}" type="pres">
      <dgm:prSet presAssocID="{3B476FE9-7DAC-4439-9DED-A5629D16D0CC}" presName="parallelogramComposite" presStyleCnt="0"/>
      <dgm:spPr/>
    </dgm:pt>
    <dgm:pt modelId="{63E3FA30-9A82-49C4-9477-C0062DB9256A}" type="pres">
      <dgm:prSet presAssocID="{3B476FE9-7DAC-4439-9DED-A5629D16D0CC}" presName="parallelogram1" presStyleLbl="alignNode1" presStyleIdx="0" presStyleCnt="49"/>
      <dgm:spPr/>
    </dgm:pt>
    <dgm:pt modelId="{DAE21EE6-0731-4E2E-9C0B-C65B09B4FD55}" type="pres">
      <dgm:prSet presAssocID="{3B476FE9-7DAC-4439-9DED-A5629D16D0CC}" presName="parallelogram2" presStyleLbl="alignNode1" presStyleIdx="1" presStyleCnt="49"/>
      <dgm:spPr/>
    </dgm:pt>
    <dgm:pt modelId="{0257B9FA-1A23-4F67-952F-864F3942C96A}" type="pres">
      <dgm:prSet presAssocID="{3B476FE9-7DAC-4439-9DED-A5629D16D0CC}" presName="parallelogram3" presStyleLbl="alignNode1" presStyleIdx="2" presStyleCnt="49"/>
      <dgm:spPr/>
    </dgm:pt>
    <dgm:pt modelId="{3FD79059-0C38-45F1-AB6C-64C85DEA8A82}" type="pres">
      <dgm:prSet presAssocID="{3B476FE9-7DAC-4439-9DED-A5629D16D0CC}" presName="parallelogram4" presStyleLbl="alignNode1" presStyleIdx="3" presStyleCnt="49"/>
      <dgm:spPr/>
    </dgm:pt>
    <dgm:pt modelId="{BFF9A890-17B0-4F4F-A6A3-05281215CFF6}" type="pres">
      <dgm:prSet presAssocID="{3B476FE9-7DAC-4439-9DED-A5629D16D0CC}" presName="parallelogram5" presStyleLbl="alignNode1" presStyleIdx="4" presStyleCnt="49"/>
      <dgm:spPr/>
    </dgm:pt>
    <dgm:pt modelId="{A4514DC6-E88B-43A9-BC8A-8064D4DB0F76}" type="pres">
      <dgm:prSet presAssocID="{3B476FE9-7DAC-4439-9DED-A5629D16D0CC}" presName="parallelogram6" presStyleLbl="alignNode1" presStyleIdx="5" presStyleCnt="49"/>
      <dgm:spPr/>
    </dgm:pt>
    <dgm:pt modelId="{A1F87D09-960D-40D2-B19C-56E8E275EC5A}" type="pres">
      <dgm:prSet presAssocID="{3B476FE9-7DAC-4439-9DED-A5629D16D0CC}" presName="parallelogram7" presStyleLbl="alignNode1" presStyleIdx="6" presStyleCnt="49"/>
      <dgm:spPr/>
    </dgm:pt>
    <dgm:pt modelId="{ABEF9CEF-85EA-4779-868C-AC7AAD79B7B6}" type="pres">
      <dgm:prSet presAssocID="{A88DAF21-1D27-4641-A306-D1F3AE127285}" presName="sibTrans" presStyleCnt="0"/>
      <dgm:spPr/>
    </dgm:pt>
    <dgm:pt modelId="{8D14D8E2-5BBD-4BEA-B6E0-9D659F274C14}" type="pres">
      <dgm:prSet presAssocID="{2C1E7397-3E6B-4B6C-B553-79B30D422531}" presName="parenttextcomposite" presStyleCnt="0"/>
      <dgm:spPr/>
    </dgm:pt>
    <dgm:pt modelId="{8ACAB094-A213-4ED7-A81B-B2B2554F56D1}" type="pres">
      <dgm:prSet presAssocID="{2C1E7397-3E6B-4B6C-B553-79B30D422531}" presName="parenttext" presStyleLbl="revTx" presStyleIdx="1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AF1287-21A4-42F5-86A9-0F927329B08B}" type="pres">
      <dgm:prSet presAssocID="{2C1E7397-3E6B-4B6C-B553-79B30D422531}" presName="parallelogramComposite" presStyleCnt="0"/>
      <dgm:spPr/>
    </dgm:pt>
    <dgm:pt modelId="{86D75AB7-E488-4F0F-BC91-5E03F2950BE4}" type="pres">
      <dgm:prSet presAssocID="{2C1E7397-3E6B-4B6C-B553-79B30D422531}" presName="parallelogram1" presStyleLbl="alignNode1" presStyleIdx="7" presStyleCnt="49"/>
      <dgm:spPr/>
    </dgm:pt>
    <dgm:pt modelId="{D57E51C8-CC7A-40B4-9682-C4DE5DBCF344}" type="pres">
      <dgm:prSet presAssocID="{2C1E7397-3E6B-4B6C-B553-79B30D422531}" presName="parallelogram2" presStyleLbl="alignNode1" presStyleIdx="8" presStyleCnt="49"/>
      <dgm:spPr/>
    </dgm:pt>
    <dgm:pt modelId="{4EA37E3A-9253-4243-AF88-A46B35475973}" type="pres">
      <dgm:prSet presAssocID="{2C1E7397-3E6B-4B6C-B553-79B30D422531}" presName="parallelogram3" presStyleLbl="alignNode1" presStyleIdx="9" presStyleCnt="49"/>
      <dgm:spPr/>
    </dgm:pt>
    <dgm:pt modelId="{B6816847-365F-47D0-9AD0-52C5EDCD412B}" type="pres">
      <dgm:prSet presAssocID="{2C1E7397-3E6B-4B6C-B553-79B30D422531}" presName="parallelogram4" presStyleLbl="alignNode1" presStyleIdx="10" presStyleCnt="49"/>
      <dgm:spPr/>
    </dgm:pt>
    <dgm:pt modelId="{836D5494-BFA6-4BF3-B358-AA7F00E7CB46}" type="pres">
      <dgm:prSet presAssocID="{2C1E7397-3E6B-4B6C-B553-79B30D422531}" presName="parallelogram5" presStyleLbl="alignNode1" presStyleIdx="11" presStyleCnt="49"/>
      <dgm:spPr/>
    </dgm:pt>
    <dgm:pt modelId="{6655FBB7-405C-4E4A-AA09-293844D26A27}" type="pres">
      <dgm:prSet presAssocID="{2C1E7397-3E6B-4B6C-B553-79B30D422531}" presName="parallelogram6" presStyleLbl="alignNode1" presStyleIdx="12" presStyleCnt="49"/>
      <dgm:spPr/>
    </dgm:pt>
    <dgm:pt modelId="{2FBEFB77-73E9-49FE-A783-14AED0507D18}" type="pres">
      <dgm:prSet presAssocID="{2C1E7397-3E6B-4B6C-B553-79B30D422531}" presName="parallelogram7" presStyleLbl="alignNode1" presStyleIdx="13" presStyleCnt="49"/>
      <dgm:spPr/>
    </dgm:pt>
    <dgm:pt modelId="{DD393044-42BF-44B8-BD9B-E7B139C4A5B7}" type="pres">
      <dgm:prSet presAssocID="{7B6CAAC6-AD40-4B88-8F5E-E7EEECC7F26E}" presName="sibTrans" presStyleCnt="0"/>
      <dgm:spPr/>
    </dgm:pt>
    <dgm:pt modelId="{A0169F43-C2CA-43D6-A594-7987BE80BADC}" type="pres">
      <dgm:prSet presAssocID="{EBCBB4A4-D184-48DF-85EA-2C0AAC705561}" presName="parenttextcomposite" presStyleCnt="0"/>
      <dgm:spPr/>
    </dgm:pt>
    <dgm:pt modelId="{6A2B1409-205C-4436-B945-DCEE8073FEEC}" type="pres">
      <dgm:prSet presAssocID="{EBCBB4A4-D184-48DF-85EA-2C0AAC705561}" presName="parenttext" presStyleLbl="revTx" presStyleIdx="2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CD239C-77BF-401F-BF27-7897F97B4FDB}" type="pres">
      <dgm:prSet presAssocID="{EBCBB4A4-D184-48DF-85EA-2C0AAC705561}" presName="parallelogramComposite" presStyleCnt="0"/>
      <dgm:spPr/>
    </dgm:pt>
    <dgm:pt modelId="{1D1D6783-F86B-475A-9D5E-4DA9589D21FF}" type="pres">
      <dgm:prSet presAssocID="{EBCBB4A4-D184-48DF-85EA-2C0AAC705561}" presName="parallelogram1" presStyleLbl="alignNode1" presStyleIdx="14" presStyleCnt="49"/>
      <dgm:spPr/>
    </dgm:pt>
    <dgm:pt modelId="{A5F6E6DC-6926-481A-85DE-9C603F0A2C62}" type="pres">
      <dgm:prSet presAssocID="{EBCBB4A4-D184-48DF-85EA-2C0AAC705561}" presName="parallelogram2" presStyleLbl="alignNode1" presStyleIdx="15" presStyleCnt="49"/>
      <dgm:spPr/>
    </dgm:pt>
    <dgm:pt modelId="{DFB81A5F-96F6-462A-9043-FAF112BC40FF}" type="pres">
      <dgm:prSet presAssocID="{EBCBB4A4-D184-48DF-85EA-2C0AAC705561}" presName="parallelogram3" presStyleLbl="alignNode1" presStyleIdx="16" presStyleCnt="49"/>
      <dgm:spPr/>
    </dgm:pt>
    <dgm:pt modelId="{C970FED1-67BF-46EF-A9D5-F55708A59BDC}" type="pres">
      <dgm:prSet presAssocID="{EBCBB4A4-D184-48DF-85EA-2C0AAC705561}" presName="parallelogram4" presStyleLbl="alignNode1" presStyleIdx="17" presStyleCnt="49"/>
      <dgm:spPr/>
    </dgm:pt>
    <dgm:pt modelId="{B77F9D00-2277-4F88-8147-391320A6A730}" type="pres">
      <dgm:prSet presAssocID="{EBCBB4A4-D184-48DF-85EA-2C0AAC705561}" presName="parallelogram5" presStyleLbl="alignNode1" presStyleIdx="18" presStyleCnt="49"/>
      <dgm:spPr/>
    </dgm:pt>
    <dgm:pt modelId="{CC12E1A0-22D3-415C-B7DF-06B5F611D85E}" type="pres">
      <dgm:prSet presAssocID="{EBCBB4A4-D184-48DF-85EA-2C0AAC705561}" presName="parallelogram6" presStyleLbl="alignNode1" presStyleIdx="19" presStyleCnt="49"/>
      <dgm:spPr/>
    </dgm:pt>
    <dgm:pt modelId="{FF842112-FAFF-4806-B967-9789915102F3}" type="pres">
      <dgm:prSet presAssocID="{EBCBB4A4-D184-48DF-85EA-2C0AAC705561}" presName="parallelogram7" presStyleLbl="alignNode1" presStyleIdx="20" presStyleCnt="49"/>
      <dgm:spPr/>
    </dgm:pt>
    <dgm:pt modelId="{C08FB830-ADCB-4294-87C2-A5FFE4F8DA58}" type="pres">
      <dgm:prSet presAssocID="{75A6A0FD-F6F8-47AF-8A71-A01C1041FDEA}" presName="sibTrans" presStyleCnt="0"/>
      <dgm:spPr/>
    </dgm:pt>
    <dgm:pt modelId="{769CDB92-E7AC-441B-AE7D-E3939593E2CB}" type="pres">
      <dgm:prSet presAssocID="{9307DCA4-F1EA-4327-8B9B-A96B2601BFC4}" presName="parenttextcomposite" presStyleCnt="0"/>
      <dgm:spPr/>
    </dgm:pt>
    <dgm:pt modelId="{4DA18C9B-0B4F-4359-9380-AE9AF50E0B08}" type="pres">
      <dgm:prSet presAssocID="{9307DCA4-F1EA-4327-8B9B-A96B2601BFC4}" presName="parenttext" presStyleLbl="revTx" presStyleIdx="3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11FA73-D278-41B8-8B20-6D2D62E49422}" type="pres">
      <dgm:prSet presAssocID="{9307DCA4-F1EA-4327-8B9B-A96B2601BFC4}" presName="parallelogramComposite" presStyleCnt="0"/>
      <dgm:spPr/>
    </dgm:pt>
    <dgm:pt modelId="{18F04ED3-C40D-41A0-82CF-0A741DE771C8}" type="pres">
      <dgm:prSet presAssocID="{9307DCA4-F1EA-4327-8B9B-A96B2601BFC4}" presName="parallelogram1" presStyleLbl="alignNode1" presStyleIdx="21" presStyleCnt="49"/>
      <dgm:spPr/>
    </dgm:pt>
    <dgm:pt modelId="{557CB222-143D-4BEB-B4F3-FAE74C77DB41}" type="pres">
      <dgm:prSet presAssocID="{9307DCA4-F1EA-4327-8B9B-A96B2601BFC4}" presName="parallelogram2" presStyleLbl="alignNode1" presStyleIdx="22" presStyleCnt="49"/>
      <dgm:spPr/>
    </dgm:pt>
    <dgm:pt modelId="{1DE3F501-DF61-42BB-A35D-530939C964C3}" type="pres">
      <dgm:prSet presAssocID="{9307DCA4-F1EA-4327-8B9B-A96B2601BFC4}" presName="parallelogram3" presStyleLbl="alignNode1" presStyleIdx="23" presStyleCnt="49"/>
      <dgm:spPr/>
    </dgm:pt>
    <dgm:pt modelId="{433618C1-6B78-4C19-9E9A-0DB884A47EA1}" type="pres">
      <dgm:prSet presAssocID="{9307DCA4-F1EA-4327-8B9B-A96B2601BFC4}" presName="parallelogram4" presStyleLbl="alignNode1" presStyleIdx="24" presStyleCnt="49"/>
      <dgm:spPr/>
    </dgm:pt>
    <dgm:pt modelId="{6A2239E1-2523-4EA2-81A5-21329687A668}" type="pres">
      <dgm:prSet presAssocID="{9307DCA4-F1EA-4327-8B9B-A96B2601BFC4}" presName="parallelogram5" presStyleLbl="alignNode1" presStyleIdx="25" presStyleCnt="49"/>
      <dgm:spPr/>
    </dgm:pt>
    <dgm:pt modelId="{B77B6C11-3C46-415B-B260-19CDE1106115}" type="pres">
      <dgm:prSet presAssocID="{9307DCA4-F1EA-4327-8B9B-A96B2601BFC4}" presName="parallelogram6" presStyleLbl="alignNode1" presStyleIdx="26" presStyleCnt="49"/>
      <dgm:spPr/>
    </dgm:pt>
    <dgm:pt modelId="{9B8F52EE-2F31-4AF4-B4A7-C102A751DF91}" type="pres">
      <dgm:prSet presAssocID="{9307DCA4-F1EA-4327-8B9B-A96B2601BFC4}" presName="parallelogram7" presStyleLbl="alignNode1" presStyleIdx="27" presStyleCnt="49"/>
      <dgm:spPr/>
    </dgm:pt>
    <dgm:pt modelId="{E661944A-D240-434B-AB50-C93CAFDD0585}" type="pres">
      <dgm:prSet presAssocID="{F08D2497-FD71-4830-B4AD-24516A6B1A91}" presName="sibTrans" presStyleCnt="0"/>
      <dgm:spPr/>
    </dgm:pt>
    <dgm:pt modelId="{CECA6E98-4598-4B0D-A89B-86BF12DE3CAB}" type="pres">
      <dgm:prSet presAssocID="{255F4862-4F20-45A2-86B1-1EE68B447AFA}" presName="parenttextcomposite" presStyleCnt="0"/>
      <dgm:spPr/>
    </dgm:pt>
    <dgm:pt modelId="{F9F6F9AB-D528-4ACC-8AF2-DF1D8DE76FF9}" type="pres">
      <dgm:prSet presAssocID="{255F4862-4F20-45A2-86B1-1EE68B447AFA}" presName="parenttext" presStyleLbl="revTx" presStyleIdx="4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B7569E0-5FD7-463C-97D7-230C7AE334C1}" type="pres">
      <dgm:prSet presAssocID="{255F4862-4F20-45A2-86B1-1EE68B447AFA}" presName="parallelogramComposite" presStyleCnt="0"/>
      <dgm:spPr/>
    </dgm:pt>
    <dgm:pt modelId="{F5761C86-DCF1-41CC-921F-8AC47AA0A49D}" type="pres">
      <dgm:prSet presAssocID="{255F4862-4F20-45A2-86B1-1EE68B447AFA}" presName="parallelogram1" presStyleLbl="alignNode1" presStyleIdx="28" presStyleCnt="49"/>
      <dgm:spPr/>
    </dgm:pt>
    <dgm:pt modelId="{691C8E89-FA4A-4503-9E19-3CD0B05266FE}" type="pres">
      <dgm:prSet presAssocID="{255F4862-4F20-45A2-86B1-1EE68B447AFA}" presName="parallelogram2" presStyleLbl="alignNode1" presStyleIdx="29" presStyleCnt="49"/>
      <dgm:spPr/>
    </dgm:pt>
    <dgm:pt modelId="{0398CAA1-A123-4F76-8BD3-C397615D2FEA}" type="pres">
      <dgm:prSet presAssocID="{255F4862-4F20-45A2-86B1-1EE68B447AFA}" presName="parallelogram3" presStyleLbl="alignNode1" presStyleIdx="30" presStyleCnt="49"/>
      <dgm:spPr/>
    </dgm:pt>
    <dgm:pt modelId="{95281F26-FF50-44A4-9299-6DD56E466735}" type="pres">
      <dgm:prSet presAssocID="{255F4862-4F20-45A2-86B1-1EE68B447AFA}" presName="parallelogram4" presStyleLbl="alignNode1" presStyleIdx="31" presStyleCnt="49"/>
      <dgm:spPr/>
    </dgm:pt>
    <dgm:pt modelId="{3968DF4F-F826-4645-B928-F995E93217F0}" type="pres">
      <dgm:prSet presAssocID="{255F4862-4F20-45A2-86B1-1EE68B447AFA}" presName="parallelogram5" presStyleLbl="alignNode1" presStyleIdx="32" presStyleCnt="49"/>
      <dgm:spPr/>
    </dgm:pt>
    <dgm:pt modelId="{44971F67-4F73-4620-BA44-6A5477BD53B0}" type="pres">
      <dgm:prSet presAssocID="{255F4862-4F20-45A2-86B1-1EE68B447AFA}" presName="parallelogram6" presStyleLbl="alignNode1" presStyleIdx="33" presStyleCnt="49"/>
      <dgm:spPr/>
    </dgm:pt>
    <dgm:pt modelId="{6D786E6E-1B50-46B5-A5D8-4950FA2DA0B0}" type="pres">
      <dgm:prSet presAssocID="{255F4862-4F20-45A2-86B1-1EE68B447AFA}" presName="parallelogram7" presStyleLbl="alignNode1" presStyleIdx="34" presStyleCnt="49"/>
      <dgm:spPr/>
    </dgm:pt>
    <dgm:pt modelId="{CDFBAC0D-65A6-412B-9BC7-C4CD409CCD6D}" type="pres">
      <dgm:prSet presAssocID="{D4A32458-8A54-4C77-96CB-ADE256044C6C}" presName="sibTrans" presStyleCnt="0"/>
      <dgm:spPr/>
    </dgm:pt>
    <dgm:pt modelId="{658C5BC9-D835-4B2A-9CDD-8C49F8886156}" type="pres">
      <dgm:prSet presAssocID="{FFBDBA42-FC65-44AA-B932-86D412DBDEE2}" presName="parenttextcomposite" presStyleCnt="0"/>
      <dgm:spPr/>
    </dgm:pt>
    <dgm:pt modelId="{DDA959B5-D8F8-4D24-92EB-4115DD5906FD}" type="pres">
      <dgm:prSet presAssocID="{FFBDBA42-FC65-44AA-B932-86D412DBDEE2}" presName="parenttext" presStyleLbl="revTx" presStyleIdx="5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3ABCA0-D51F-4293-9A46-1C4815454B97}" type="pres">
      <dgm:prSet presAssocID="{FFBDBA42-FC65-44AA-B932-86D412DBDEE2}" presName="parallelogramComposite" presStyleCnt="0"/>
      <dgm:spPr/>
    </dgm:pt>
    <dgm:pt modelId="{60162725-E5D8-445F-AD9A-C82E8A2BCDC8}" type="pres">
      <dgm:prSet presAssocID="{FFBDBA42-FC65-44AA-B932-86D412DBDEE2}" presName="parallelogram1" presStyleLbl="alignNode1" presStyleIdx="35" presStyleCnt="49"/>
      <dgm:spPr/>
    </dgm:pt>
    <dgm:pt modelId="{7DCFA237-B241-44AF-86C8-AF8A60E8B13C}" type="pres">
      <dgm:prSet presAssocID="{FFBDBA42-FC65-44AA-B932-86D412DBDEE2}" presName="parallelogram2" presStyleLbl="alignNode1" presStyleIdx="36" presStyleCnt="49"/>
      <dgm:spPr/>
    </dgm:pt>
    <dgm:pt modelId="{B5FA02FC-BF8E-4BD3-981A-C903EF641063}" type="pres">
      <dgm:prSet presAssocID="{FFBDBA42-FC65-44AA-B932-86D412DBDEE2}" presName="parallelogram3" presStyleLbl="alignNode1" presStyleIdx="37" presStyleCnt="49"/>
      <dgm:spPr/>
    </dgm:pt>
    <dgm:pt modelId="{D3A763E8-C762-4C9F-B060-080D1DDE2269}" type="pres">
      <dgm:prSet presAssocID="{FFBDBA42-FC65-44AA-B932-86D412DBDEE2}" presName="parallelogram4" presStyleLbl="alignNode1" presStyleIdx="38" presStyleCnt="49"/>
      <dgm:spPr/>
    </dgm:pt>
    <dgm:pt modelId="{966A32D7-C952-4127-94C3-0906001E7996}" type="pres">
      <dgm:prSet presAssocID="{FFBDBA42-FC65-44AA-B932-86D412DBDEE2}" presName="parallelogram5" presStyleLbl="alignNode1" presStyleIdx="39" presStyleCnt="49"/>
      <dgm:spPr/>
    </dgm:pt>
    <dgm:pt modelId="{336B1D82-2DE3-4420-AEE6-3E4FB8A81434}" type="pres">
      <dgm:prSet presAssocID="{FFBDBA42-FC65-44AA-B932-86D412DBDEE2}" presName="parallelogram6" presStyleLbl="alignNode1" presStyleIdx="40" presStyleCnt="49"/>
      <dgm:spPr/>
    </dgm:pt>
    <dgm:pt modelId="{0F40708C-CFFA-4445-972F-64BAE3CCF421}" type="pres">
      <dgm:prSet presAssocID="{FFBDBA42-FC65-44AA-B932-86D412DBDEE2}" presName="parallelogram7" presStyleLbl="alignNode1" presStyleIdx="41" presStyleCnt="49"/>
      <dgm:spPr/>
    </dgm:pt>
    <dgm:pt modelId="{84D9CACA-0457-4812-AB62-EEC7392149BA}" type="pres">
      <dgm:prSet presAssocID="{5E29463C-8621-4D73-91CD-7DFF9BC07070}" presName="sibTrans" presStyleCnt="0"/>
      <dgm:spPr/>
    </dgm:pt>
    <dgm:pt modelId="{C0E1300F-F753-475D-87E4-4F1DDB2764F9}" type="pres">
      <dgm:prSet presAssocID="{36C5A2BE-A1DB-493C-92BC-5709143B9C58}" presName="parenttextcomposite" presStyleCnt="0"/>
      <dgm:spPr/>
    </dgm:pt>
    <dgm:pt modelId="{4D17C7BC-BE64-415E-9B10-447A23993ED9}" type="pres">
      <dgm:prSet presAssocID="{36C5A2BE-A1DB-493C-92BC-5709143B9C58}" presName="parenttext" presStyleLbl="revTx" presStyleIdx="6" presStyleCnt="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503AFB3-3E0C-4942-BAA6-CED513614154}" type="pres">
      <dgm:prSet presAssocID="{36C5A2BE-A1DB-493C-92BC-5709143B9C58}" presName="parallelogramComposite" presStyleCnt="0"/>
      <dgm:spPr/>
    </dgm:pt>
    <dgm:pt modelId="{A0C6B154-4032-43B5-89F5-556048F5CE61}" type="pres">
      <dgm:prSet presAssocID="{36C5A2BE-A1DB-493C-92BC-5709143B9C58}" presName="parallelogram1" presStyleLbl="alignNode1" presStyleIdx="42" presStyleCnt="49"/>
      <dgm:spPr/>
    </dgm:pt>
    <dgm:pt modelId="{1D9A2F1C-92CA-4F9C-8D92-ABBAA9E219B1}" type="pres">
      <dgm:prSet presAssocID="{36C5A2BE-A1DB-493C-92BC-5709143B9C58}" presName="parallelogram2" presStyleLbl="alignNode1" presStyleIdx="43" presStyleCnt="49"/>
      <dgm:spPr/>
    </dgm:pt>
    <dgm:pt modelId="{B25E13D6-CFCF-48F0-A1FD-E49EF4690605}" type="pres">
      <dgm:prSet presAssocID="{36C5A2BE-A1DB-493C-92BC-5709143B9C58}" presName="parallelogram3" presStyleLbl="alignNode1" presStyleIdx="44" presStyleCnt="49"/>
      <dgm:spPr/>
    </dgm:pt>
    <dgm:pt modelId="{CFC578C4-E443-47D5-86C8-93E51C5AC75F}" type="pres">
      <dgm:prSet presAssocID="{36C5A2BE-A1DB-493C-92BC-5709143B9C58}" presName="parallelogram4" presStyleLbl="alignNode1" presStyleIdx="45" presStyleCnt="49"/>
      <dgm:spPr/>
    </dgm:pt>
    <dgm:pt modelId="{A122482C-95B7-46CD-B469-599C029677BF}" type="pres">
      <dgm:prSet presAssocID="{36C5A2BE-A1DB-493C-92BC-5709143B9C58}" presName="parallelogram5" presStyleLbl="alignNode1" presStyleIdx="46" presStyleCnt="49"/>
      <dgm:spPr/>
    </dgm:pt>
    <dgm:pt modelId="{5B74DBB8-0044-48D6-B4B7-ADB064BBAFE5}" type="pres">
      <dgm:prSet presAssocID="{36C5A2BE-A1DB-493C-92BC-5709143B9C58}" presName="parallelogram6" presStyleLbl="alignNode1" presStyleIdx="47" presStyleCnt="49"/>
      <dgm:spPr/>
    </dgm:pt>
    <dgm:pt modelId="{2CDF383E-B583-4E77-BD4E-308ABB3EC875}" type="pres">
      <dgm:prSet presAssocID="{36C5A2BE-A1DB-493C-92BC-5709143B9C58}" presName="parallelogram7" presStyleLbl="alignNode1" presStyleIdx="48" presStyleCnt="49"/>
      <dgm:spPr/>
    </dgm:pt>
  </dgm:ptLst>
  <dgm:cxnLst>
    <dgm:cxn modelId="{CD607B5A-4084-4090-9551-9C6CAC17094F}" srcId="{4C21DC1B-5AFA-4478-8E13-8EFAD839BA60}" destId="{3B476FE9-7DAC-4439-9DED-A5629D16D0CC}" srcOrd="0" destOrd="0" parTransId="{3D9BFDE1-F1F8-49D5-9701-726AACB6D775}" sibTransId="{A88DAF21-1D27-4641-A306-D1F3AE127285}"/>
    <dgm:cxn modelId="{AF061CEF-5BB4-4172-B579-022D80C7387A}" type="presOf" srcId="{36C5A2BE-A1DB-493C-92BC-5709143B9C58}" destId="{4D17C7BC-BE64-415E-9B10-447A23993ED9}" srcOrd="0" destOrd="0" presId="urn:microsoft.com/office/officeart/2008/layout/VerticalAccentList"/>
    <dgm:cxn modelId="{21AB5949-D87A-4EAE-B48B-674B54464A5A}" srcId="{4C21DC1B-5AFA-4478-8E13-8EFAD839BA60}" destId="{EBCBB4A4-D184-48DF-85EA-2C0AAC705561}" srcOrd="2" destOrd="0" parTransId="{8AE868CA-DFE6-4616-AB9A-ECC979681DAB}" sibTransId="{75A6A0FD-F6F8-47AF-8A71-A01C1041FDEA}"/>
    <dgm:cxn modelId="{EC7E2750-4EDB-4C17-9060-B982F254B43E}" type="presOf" srcId="{255F4862-4F20-45A2-86B1-1EE68B447AFA}" destId="{F9F6F9AB-D528-4ACC-8AF2-DF1D8DE76FF9}" srcOrd="0" destOrd="0" presId="urn:microsoft.com/office/officeart/2008/layout/VerticalAccentList"/>
    <dgm:cxn modelId="{B4B80E30-7A4F-4C23-9833-0A0CEF881348}" srcId="{4C21DC1B-5AFA-4478-8E13-8EFAD839BA60}" destId="{255F4862-4F20-45A2-86B1-1EE68B447AFA}" srcOrd="4" destOrd="0" parTransId="{3500F4FE-2D80-484C-BC57-F70BF95E3516}" sibTransId="{D4A32458-8A54-4C77-96CB-ADE256044C6C}"/>
    <dgm:cxn modelId="{A33053A5-7F79-4DA4-A018-EDC19887CE99}" srcId="{4C21DC1B-5AFA-4478-8E13-8EFAD839BA60}" destId="{FFBDBA42-FC65-44AA-B932-86D412DBDEE2}" srcOrd="5" destOrd="0" parTransId="{867BB9A1-AAB7-46E4-8556-4FE0C7C2E386}" sibTransId="{5E29463C-8621-4D73-91CD-7DFF9BC07070}"/>
    <dgm:cxn modelId="{1CC8614B-8F69-46DC-A610-ABAF0538B722}" type="presOf" srcId="{EBCBB4A4-D184-48DF-85EA-2C0AAC705561}" destId="{6A2B1409-205C-4436-B945-DCEE8073FEEC}" srcOrd="0" destOrd="0" presId="urn:microsoft.com/office/officeart/2008/layout/VerticalAccentList"/>
    <dgm:cxn modelId="{8CE3DADD-8D09-4A9A-BF7B-C4CB82EE65F0}" type="presOf" srcId="{3B476FE9-7DAC-4439-9DED-A5629D16D0CC}" destId="{668266C2-9F7A-4F26-9540-DB603B49CF98}" srcOrd="0" destOrd="0" presId="urn:microsoft.com/office/officeart/2008/layout/VerticalAccentList"/>
    <dgm:cxn modelId="{6838F387-5C1B-4F9A-96DE-B67C433C5D73}" srcId="{4C21DC1B-5AFA-4478-8E13-8EFAD839BA60}" destId="{36C5A2BE-A1DB-493C-92BC-5709143B9C58}" srcOrd="6" destOrd="0" parTransId="{5E29A701-64CF-41FD-8FFB-63813A74080D}" sibTransId="{8B8214E3-D0D2-4460-8319-DDAC56BE2DB7}"/>
    <dgm:cxn modelId="{7CCFBE36-B8F9-4E76-99F2-B069E93F6E45}" type="presOf" srcId="{2C1E7397-3E6B-4B6C-B553-79B30D422531}" destId="{8ACAB094-A213-4ED7-A81B-B2B2554F56D1}" srcOrd="0" destOrd="0" presId="urn:microsoft.com/office/officeart/2008/layout/VerticalAccentList"/>
    <dgm:cxn modelId="{BEA4EBB3-00D9-4604-9C56-9EF7178BB50A}" srcId="{4C21DC1B-5AFA-4478-8E13-8EFAD839BA60}" destId="{2C1E7397-3E6B-4B6C-B553-79B30D422531}" srcOrd="1" destOrd="0" parTransId="{8BEBEE45-790E-451D-BC79-2B94B88A97BE}" sibTransId="{7B6CAAC6-AD40-4B88-8F5E-E7EEECC7F26E}"/>
    <dgm:cxn modelId="{F75EE5AF-1DDE-4C3B-94BA-A137E52D3990}" srcId="{4C21DC1B-5AFA-4478-8E13-8EFAD839BA60}" destId="{9307DCA4-F1EA-4327-8B9B-A96B2601BFC4}" srcOrd="3" destOrd="0" parTransId="{FE264F7E-FC98-425B-9387-1483478A3911}" sibTransId="{F08D2497-FD71-4830-B4AD-24516A6B1A91}"/>
    <dgm:cxn modelId="{A482EDEA-E297-4B24-A9AE-4229C76B8243}" type="presOf" srcId="{4C21DC1B-5AFA-4478-8E13-8EFAD839BA60}" destId="{C7FBEF6F-9F4C-4FD6-BFC5-7532AA4B9706}" srcOrd="0" destOrd="0" presId="urn:microsoft.com/office/officeart/2008/layout/VerticalAccentList"/>
    <dgm:cxn modelId="{1724AF88-0555-491C-9EF9-55CEE4B3BAE2}" type="presOf" srcId="{FFBDBA42-FC65-44AA-B932-86D412DBDEE2}" destId="{DDA959B5-D8F8-4D24-92EB-4115DD5906FD}" srcOrd="0" destOrd="0" presId="urn:microsoft.com/office/officeart/2008/layout/VerticalAccentList"/>
    <dgm:cxn modelId="{108FC0A1-6C7F-419D-9C12-61EF41A38BB5}" type="presOf" srcId="{9307DCA4-F1EA-4327-8B9B-A96B2601BFC4}" destId="{4DA18C9B-0B4F-4359-9380-AE9AF50E0B08}" srcOrd="0" destOrd="0" presId="urn:microsoft.com/office/officeart/2008/layout/VerticalAccentList"/>
    <dgm:cxn modelId="{DB1CF826-1DA6-461C-B40C-78C909AFD7A8}" type="presParOf" srcId="{C7FBEF6F-9F4C-4FD6-BFC5-7532AA4B9706}" destId="{3283BA39-398C-45DD-B526-EB344D74A813}" srcOrd="0" destOrd="0" presId="urn:microsoft.com/office/officeart/2008/layout/VerticalAccentList"/>
    <dgm:cxn modelId="{E9BFA20B-5553-4000-A920-453C41DBA83D}" type="presParOf" srcId="{3283BA39-398C-45DD-B526-EB344D74A813}" destId="{668266C2-9F7A-4F26-9540-DB603B49CF98}" srcOrd="0" destOrd="0" presId="urn:microsoft.com/office/officeart/2008/layout/VerticalAccentList"/>
    <dgm:cxn modelId="{EAB3FA9F-105E-4013-8020-C20167882609}" type="presParOf" srcId="{C7FBEF6F-9F4C-4FD6-BFC5-7532AA4B9706}" destId="{5271F52F-FA3F-47D2-AFC5-362A33161043}" srcOrd="1" destOrd="0" presId="urn:microsoft.com/office/officeart/2008/layout/VerticalAccentList"/>
    <dgm:cxn modelId="{D0257230-F0B9-47DE-9E99-4C413080EF1F}" type="presParOf" srcId="{5271F52F-FA3F-47D2-AFC5-362A33161043}" destId="{63E3FA30-9A82-49C4-9477-C0062DB9256A}" srcOrd="0" destOrd="0" presId="urn:microsoft.com/office/officeart/2008/layout/VerticalAccentList"/>
    <dgm:cxn modelId="{63966E7D-294B-4F13-B4CF-CB29EB40A80C}" type="presParOf" srcId="{5271F52F-FA3F-47D2-AFC5-362A33161043}" destId="{DAE21EE6-0731-4E2E-9C0B-C65B09B4FD55}" srcOrd="1" destOrd="0" presId="urn:microsoft.com/office/officeart/2008/layout/VerticalAccentList"/>
    <dgm:cxn modelId="{41D97CEA-019D-40F9-ACBD-81AB3B5878E9}" type="presParOf" srcId="{5271F52F-FA3F-47D2-AFC5-362A33161043}" destId="{0257B9FA-1A23-4F67-952F-864F3942C96A}" srcOrd="2" destOrd="0" presId="urn:microsoft.com/office/officeart/2008/layout/VerticalAccentList"/>
    <dgm:cxn modelId="{F8931342-960A-4D0C-879C-1209222B2CD5}" type="presParOf" srcId="{5271F52F-FA3F-47D2-AFC5-362A33161043}" destId="{3FD79059-0C38-45F1-AB6C-64C85DEA8A82}" srcOrd="3" destOrd="0" presId="urn:microsoft.com/office/officeart/2008/layout/VerticalAccentList"/>
    <dgm:cxn modelId="{9564A2F1-9C86-4B31-B72F-30E4C230A24E}" type="presParOf" srcId="{5271F52F-FA3F-47D2-AFC5-362A33161043}" destId="{BFF9A890-17B0-4F4F-A6A3-05281215CFF6}" srcOrd="4" destOrd="0" presId="urn:microsoft.com/office/officeart/2008/layout/VerticalAccentList"/>
    <dgm:cxn modelId="{09015AE9-7E08-478F-B1C5-523ED3BC68D8}" type="presParOf" srcId="{5271F52F-FA3F-47D2-AFC5-362A33161043}" destId="{A4514DC6-E88B-43A9-BC8A-8064D4DB0F76}" srcOrd="5" destOrd="0" presId="urn:microsoft.com/office/officeart/2008/layout/VerticalAccentList"/>
    <dgm:cxn modelId="{A05BA147-1547-4E00-9F20-292B8E00B620}" type="presParOf" srcId="{5271F52F-FA3F-47D2-AFC5-362A33161043}" destId="{A1F87D09-960D-40D2-B19C-56E8E275EC5A}" srcOrd="6" destOrd="0" presId="urn:microsoft.com/office/officeart/2008/layout/VerticalAccentList"/>
    <dgm:cxn modelId="{47E8E26A-07B1-40EF-846E-F7B5E001F555}" type="presParOf" srcId="{C7FBEF6F-9F4C-4FD6-BFC5-7532AA4B9706}" destId="{ABEF9CEF-85EA-4779-868C-AC7AAD79B7B6}" srcOrd="2" destOrd="0" presId="urn:microsoft.com/office/officeart/2008/layout/VerticalAccentList"/>
    <dgm:cxn modelId="{2F735B4C-2792-4020-99A4-471BF2218AC1}" type="presParOf" srcId="{C7FBEF6F-9F4C-4FD6-BFC5-7532AA4B9706}" destId="{8D14D8E2-5BBD-4BEA-B6E0-9D659F274C14}" srcOrd="3" destOrd="0" presId="urn:microsoft.com/office/officeart/2008/layout/VerticalAccentList"/>
    <dgm:cxn modelId="{DA66B04A-8302-44A9-A976-356FA4577960}" type="presParOf" srcId="{8D14D8E2-5BBD-4BEA-B6E0-9D659F274C14}" destId="{8ACAB094-A213-4ED7-A81B-B2B2554F56D1}" srcOrd="0" destOrd="0" presId="urn:microsoft.com/office/officeart/2008/layout/VerticalAccentList"/>
    <dgm:cxn modelId="{C3C3666F-7E4F-4E75-9778-6CD0392020F5}" type="presParOf" srcId="{C7FBEF6F-9F4C-4FD6-BFC5-7532AA4B9706}" destId="{3EAF1287-21A4-42F5-86A9-0F927329B08B}" srcOrd="4" destOrd="0" presId="urn:microsoft.com/office/officeart/2008/layout/VerticalAccentList"/>
    <dgm:cxn modelId="{81F24A88-90F7-4740-8921-7D0133F7CCB0}" type="presParOf" srcId="{3EAF1287-21A4-42F5-86A9-0F927329B08B}" destId="{86D75AB7-E488-4F0F-BC91-5E03F2950BE4}" srcOrd="0" destOrd="0" presId="urn:microsoft.com/office/officeart/2008/layout/VerticalAccentList"/>
    <dgm:cxn modelId="{5B0B6170-3AC8-467A-B8F6-379DEECC2AD9}" type="presParOf" srcId="{3EAF1287-21A4-42F5-86A9-0F927329B08B}" destId="{D57E51C8-CC7A-40B4-9682-C4DE5DBCF344}" srcOrd="1" destOrd="0" presId="urn:microsoft.com/office/officeart/2008/layout/VerticalAccentList"/>
    <dgm:cxn modelId="{5B2E3990-782D-4EC3-95AF-01D5311166F5}" type="presParOf" srcId="{3EAF1287-21A4-42F5-86A9-0F927329B08B}" destId="{4EA37E3A-9253-4243-AF88-A46B35475973}" srcOrd="2" destOrd="0" presId="urn:microsoft.com/office/officeart/2008/layout/VerticalAccentList"/>
    <dgm:cxn modelId="{2D6DD721-26F2-4E64-8D47-019984535117}" type="presParOf" srcId="{3EAF1287-21A4-42F5-86A9-0F927329B08B}" destId="{B6816847-365F-47D0-9AD0-52C5EDCD412B}" srcOrd="3" destOrd="0" presId="urn:microsoft.com/office/officeart/2008/layout/VerticalAccentList"/>
    <dgm:cxn modelId="{F2EA5C2B-D92D-42EB-A719-08C909C10952}" type="presParOf" srcId="{3EAF1287-21A4-42F5-86A9-0F927329B08B}" destId="{836D5494-BFA6-4BF3-B358-AA7F00E7CB46}" srcOrd="4" destOrd="0" presId="urn:microsoft.com/office/officeart/2008/layout/VerticalAccentList"/>
    <dgm:cxn modelId="{47D9B20A-EDDE-45AA-8A02-3BC761F21498}" type="presParOf" srcId="{3EAF1287-21A4-42F5-86A9-0F927329B08B}" destId="{6655FBB7-405C-4E4A-AA09-293844D26A27}" srcOrd="5" destOrd="0" presId="urn:microsoft.com/office/officeart/2008/layout/VerticalAccentList"/>
    <dgm:cxn modelId="{7347E35E-791D-40A0-8E4D-7559C91E3EF3}" type="presParOf" srcId="{3EAF1287-21A4-42F5-86A9-0F927329B08B}" destId="{2FBEFB77-73E9-49FE-A783-14AED0507D18}" srcOrd="6" destOrd="0" presId="urn:microsoft.com/office/officeart/2008/layout/VerticalAccentList"/>
    <dgm:cxn modelId="{D2AD140A-421A-4AAC-A1B1-0D0D41908FD8}" type="presParOf" srcId="{C7FBEF6F-9F4C-4FD6-BFC5-7532AA4B9706}" destId="{DD393044-42BF-44B8-BD9B-E7B139C4A5B7}" srcOrd="5" destOrd="0" presId="urn:microsoft.com/office/officeart/2008/layout/VerticalAccentList"/>
    <dgm:cxn modelId="{937499D2-B414-4ADA-AD13-526BA9D1547A}" type="presParOf" srcId="{C7FBEF6F-9F4C-4FD6-BFC5-7532AA4B9706}" destId="{A0169F43-C2CA-43D6-A594-7987BE80BADC}" srcOrd="6" destOrd="0" presId="urn:microsoft.com/office/officeart/2008/layout/VerticalAccentList"/>
    <dgm:cxn modelId="{AA74466B-518F-47B9-9DDA-D756864CEFF5}" type="presParOf" srcId="{A0169F43-C2CA-43D6-A594-7987BE80BADC}" destId="{6A2B1409-205C-4436-B945-DCEE8073FEEC}" srcOrd="0" destOrd="0" presId="urn:microsoft.com/office/officeart/2008/layout/VerticalAccentList"/>
    <dgm:cxn modelId="{4F6DC575-635A-4049-9560-02144F3C9C69}" type="presParOf" srcId="{C7FBEF6F-9F4C-4FD6-BFC5-7532AA4B9706}" destId="{B6CD239C-77BF-401F-BF27-7897F97B4FDB}" srcOrd="7" destOrd="0" presId="urn:microsoft.com/office/officeart/2008/layout/VerticalAccentList"/>
    <dgm:cxn modelId="{66D6C9BC-02A1-4EEB-9220-3D2E675DB373}" type="presParOf" srcId="{B6CD239C-77BF-401F-BF27-7897F97B4FDB}" destId="{1D1D6783-F86B-475A-9D5E-4DA9589D21FF}" srcOrd="0" destOrd="0" presId="urn:microsoft.com/office/officeart/2008/layout/VerticalAccentList"/>
    <dgm:cxn modelId="{8E0AA8BB-8C0D-4DFF-9F9C-CD5F9CDF2969}" type="presParOf" srcId="{B6CD239C-77BF-401F-BF27-7897F97B4FDB}" destId="{A5F6E6DC-6926-481A-85DE-9C603F0A2C62}" srcOrd="1" destOrd="0" presId="urn:microsoft.com/office/officeart/2008/layout/VerticalAccentList"/>
    <dgm:cxn modelId="{1B1AA6CA-6C55-4653-9140-AC617EC8A304}" type="presParOf" srcId="{B6CD239C-77BF-401F-BF27-7897F97B4FDB}" destId="{DFB81A5F-96F6-462A-9043-FAF112BC40FF}" srcOrd="2" destOrd="0" presId="urn:microsoft.com/office/officeart/2008/layout/VerticalAccentList"/>
    <dgm:cxn modelId="{A37DDB51-C5ED-400C-B502-9EBCA285D2E9}" type="presParOf" srcId="{B6CD239C-77BF-401F-BF27-7897F97B4FDB}" destId="{C970FED1-67BF-46EF-A9D5-F55708A59BDC}" srcOrd="3" destOrd="0" presId="urn:microsoft.com/office/officeart/2008/layout/VerticalAccentList"/>
    <dgm:cxn modelId="{181ADB4D-5DCF-44D1-806A-33518633712A}" type="presParOf" srcId="{B6CD239C-77BF-401F-BF27-7897F97B4FDB}" destId="{B77F9D00-2277-4F88-8147-391320A6A730}" srcOrd="4" destOrd="0" presId="urn:microsoft.com/office/officeart/2008/layout/VerticalAccentList"/>
    <dgm:cxn modelId="{723FA982-116C-4EF5-9E96-AD7F6680A21A}" type="presParOf" srcId="{B6CD239C-77BF-401F-BF27-7897F97B4FDB}" destId="{CC12E1A0-22D3-415C-B7DF-06B5F611D85E}" srcOrd="5" destOrd="0" presId="urn:microsoft.com/office/officeart/2008/layout/VerticalAccentList"/>
    <dgm:cxn modelId="{A94E670D-9E3D-440D-B30A-17F5E2628816}" type="presParOf" srcId="{B6CD239C-77BF-401F-BF27-7897F97B4FDB}" destId="{FF842112-FAFF-4806-B967-9789915102F3}" srcOrd="6" destOrd="0" presId="urn:microsoft.com/office/officeart/2008/layout/VerticalAccentList"/>
    <dgm:cxn modelId="{E1EAA55D-97A9-47E2-84D8-2859C9C84D2A}" type="presParOf" srcId="{C7FBEF6F-9F4C-4FD6-BFC5-7532AA4B9706}" destId="{C08FB830-ADCB-4294-87C2-A5FFE4F8DA58}" srcOrd="8" destOrd="0" presId="urn:microsoft.com/office/officeart/2008/layout/VerticalAccentList"/>
    <dgm:cxn modelId="{91044780-2965-4FD2-B3F3-E98278D290F0}" type="presParOf" srcId="{C7FBEF6F-9F4C-4FD6-BFC5-7532AA4B9706}" destId="{769CDB92-E7AC-441B-AE7D-E3939593E2CB}" srcOrd="9" destOrd="0" presId="urn:microsoft.com/office/officeart/2008/layout/VerticalAccentList"/>
    <dgm:cxn modelId="{BDA68C68-743B-43AF-8D7E-A92C54EB48F2}" type="presParOf" srcId="{769CDB92-E7AC-441B-AE7D-E3939593E2CB}" destId="{4DA18C9B-0B4F-4359-9380-AE9AF50E0B08}" srcOrd="0" destOrd="0" presId="urn:microsoft.com/office/officeart/2008/layout/VerticalAccentList"/>
    <dgm:cxn modelId="{E18375F6-2C1C-468F-907B-73AF2648049C}" type="presParOf" srcId="{C7FBEF6F-9F4C-4FD6-BFC5-7532AA4B9706}" destId="{3E11FA73-D278-41B8-8B20-6D2D62E49422}" srcOrd="10" destOrd="0" presId="urn:microsoft.com/office/officeart/2008/layout/VerticalAccentList"/>
    <dgm:cxn modelId="{26155FC0-4790-4E39-ACED-5729B5E777E6}" type="presParOf" srcId="{3E11FA73-D278-41B8-8B20-6D2D62E49422}" destId="{18F04ED3-C40D-41A0-82CF-0A741DE771C8}" srcOrd="0" destOrd="0" presId="urn:microsoft.com/office/officeart/2008/layout/VerticalAccentList"/>
    <dgm:cxn modelId="{F5391B7D-73D8-4E76-B7F1-DF1F467C8BD8}" type="presParOf" srcId="{3E11FA73-D278-41B8-8B20-6D2D62E49422}" destId="{557CB222-143D-4BEB-B4F3-FAE74C77DB41}" srcOrd="1" destOrd="0" presId="urn:microsoft.com/office/officeart/2008/layout/VerticalAccentList"/>
    <dgm:cxn modelId="{39CBF2E7-FF12-47A4-9173-82666DE83D0C}" type="presParOf" srcId="{3E11FA73-D278-41B8-8B20-6D2D62E49422}" destId="{1DE3F501-DF61-42BB-A35D-530939C964C3}" srcOrd="2" destOrd="0" presId="urn:microsoft.com/office/officeart/2008/layout/VerticalAccentList"/>
    <dgm:cxn modelId="{03B19D87-A299-4DEF-A7A9-E3A2A012C9ED}" type="presParOf" srcId="{3E11FA73-D278-41B8-8B20-6D2D62E49422}" destId="{433618C1-6B78-4C19-9E9A-0DB884A47EA1}" srcOrd="3" destOrd="0" presId="urn:microsoft.com/office/officeart/2008/layout/VerticalAccentList"/>
    <dgm:cxn modelId="{19AA262D-E070-4A0D-9E18-FECC219BBBE3}" type="presParOf" srcId="{3E11FA73-D278-41B8-8B20-6D2D62E49422}" destId="{6A2239E1-2523-4EA2-81A5-21329687A668}" srcOrd="4" destOrd="0" presId="urn:microsoft.com/office/officeart/2008/layout/VerticalAccentList"/>
    <dgm:cxn modelId="{63B313DF-514B-4933-BDF4-BBAE39B8F747}" type="presParOf" srcId="{3E11FA73-D278-41B8-8B20-6D2D62E49422}" destId="{B77B6C11-3C46-415B-B260-19CDE1106115}" srcOrd="5" destOrd="0" presId="urn:microsoft.com/office/officeart/2008/layout/VerticalAccentList"/>
    <dgm:cxn modelId="{24C1A470-C828-448C-AB0E-03CC4CEF33DC}" type="presParOf" srcId="{3E11FA73-D278-41B8-8B20-6D2D62E49422}" destId="{9B8F52EE-2F31-4AF4-B4A7-C102A751DF91}" srcOrd="6" destOrd="0" presId="urn:microsoft.com/office/officeart/2008/layout/VerticalAccentList"/>
    <dgm:cxn modelId="{36F43752-8588-4671-9059-FA3256B6F85E}" type="presParOf" srcId="{C7FBEF6F-9F4C-4FD6-BFC5-7532AA4B9706}" destId="{E661944A-D240-434B-AB50-C93CAFDD0585}" srcOrd="11" destOrd="0" presId="urn:microsoft.com/office/officeart/2008/layout/VerticalAccentList"/>
    <dgm:cxn modelId="{3EAC478F-BF15-4A38-A710-9834A3D2415C}" type="presParOf" srcId="{C7FBEF6F-9F4C-4FD6-BFC5-7532AA4B9706}" destId="{CECA6E98-4598-4B0D-A89B-86BF12DE3CAB}" srcOrd="12" destOrd="0" presId="urn:microsoft.com/office/officeart/2008/layout/VerticalAccentList"/>
    <dgm:cxn modelId="{29663A32-1038-44A2-BFB5-77D1AB12786F}" type="presParOf" srcId="{CECA6E98-4598-4B0D-A89B-86BF12DE3CAB}" destId="{F9F6F9AB-D528-4ACC-8AF2-DF1D8DE76FF9}" srcOrd="0" destOrd="0" presId="urn:microsoft.com/office/officeart/2008/layout/VerticalAccentList"/>
    <dgm:cxn modelId="{89F3C59F-8E37-4ADA-8A65-FABEE45F2F88}" type="presParOf" srcId="{C7FBEF6F-9F4C-4FD6-BFC5-7532AA4B9706}" destId="{CB7569E0-5FD7-463C-97D7-230C7AE334C1}" srcOrd="13" destOrd="0" presId="urn:microsoft.com/office/officeart/2008/layout/VerticalAccentList"/>
    <dgm:cxn modelId="{21DED02D-73CF-48BE-AC3E-3190489512C3}" type="presParOf" srcId="{CB7569E0-5FD7-463C-97D7-230C7AE334C1}" destId="{F5761C86-DCF1-41CC-921F-8AC47AA0A49D}" srcOrd="0" destOrd="0" presId="urn:microsoft.com/office/officeart/2008/layout/VerticalAccentList"/>
    <dgm:cxn modelId="{29E467F7-5D38-4C21-BDF8-5F6574BB6D05}" type="presParOf" srcId="{CB7569E0-5FD7-463C-97D7-230C7AE334C1}" destId="{691C8E89-FA4A-4503-9E19-3CD0B05266FE}" srcOrd="1" destOrd="0" presId="urn:microsoft.com/office/officeart/2008/layout/VerticalAccentList"/>
    <dgm:cxn modelId="{F7A82D4A-1A39-4A51-BC2C-D3391A403B29}" type="presParOf" srcId="{CB7569E0-5FD7-463C-97D7-230C7AE334C1}" destId="{0398CAA1-A123-4F76-8BD3-C397615D2FEA}" srcOrd="2" destOrd="0" presId="urn:microsoft.com/office/officeart/2008/layout/VerticalAccentList"/>
    <dgm:cxn modelId="{D56EFBE0-643E-4B44-B83C-21439E209146}" type="presParOf" srcId="{CB7569E0-5FD7-463C-97D7-230C7AE334C1}" destId="{95281F26-FF50-44A4-9299-6DD56E466735}" srcOrd="3" destOrd="0" presId="urn:microsoft.com/office/officeart/2008/layout/VerticalAccentList"/>
    <dgm:cxn modelId="{8A5828E5-2F50-4B4B-A79D-0B934C687CC8}" type="presParOf" srcId="{CB7569E0-5FD7-463C-97D7-230C7AE334C1}" destId="{3968DF4F-F826-4645-B928-F995E93217F0}" srcOrd="4" destOrd="0" presId="urn:microsoft.com/office/officeart/2008/layout/VerticalAccentList"/>
    <dgm:cxn modelId="{5C637E63-E54E-40F3-A70A-B2CE24E5E8B7}" type="presParOf" srcId="{CB7569E0-5FD7-463C-97D7-230C7AE334C1}" destId="{44971F67-4F73-4620-BA44-6A5477BD53B0}" srcOrd="5" destOrd="0" presId="urn:microsoft.com/office/officeart/2008/layout/VerticalAccentList"/>
    <dgm:cxn modelId="{1FE7C44F-B103-4829-9004-D74D9B2CA3A3}" type="presParOf" srcId="{CB7569E0-5FD7-463C-97D7-230C7AE334C1}" destId="{6D786E6E-1B50-46B5-A5D8-4950FA2DA0B0}" srcOrd="6" destOrd="0" presId="urn:microsoft.com/office/officeart/2008/layout/VerticalAccentList"/>
    <dgm:cxn modelId="{A32AA9B2-A9FE-4D7D-8DD5-C901246EBFF8}" type="presParOf" srcId="{C7FBEF6F-9F4C-4FD6-BFC5-7532AA4B9706}" destId="{CDFBAC0D-65A6-412B-9BC7-C4CD409CCD6D}" srcOrd="14" destOrd="0" presId="urn:microsoft.com/office/officeart/2008/layout/VerticalAccentList"/>
    <dgm:cxn modelId="{C04EE71E-88DE-4AFE-B7BB-F7101BFE937F}" type="presParOf" srcId="{C7FBEF6F-9F4C-4FD6-BFC5-7532AA4B9706}" destId="{658C5BC9-D835-4B2A-9CDD-8C49F8886156}" srcOrd="15" destOrd="0" presId="urn:microsoft.com/office/officeart/2008/layout/VerticalAccentList"/>
    <dgm:cxn modelId="{2F374192-0787-49AD-B5B3-D3ADECEC0FA0}" type="presParOf" srcId="{658C5BC9-D835-4B2A-9CDD-8C49F8886156}" destId="{DDA959B5-D8F8-4D24-92EB-4115DD5906FD}" srcOrd="0" destOrd="0" presId="urn:microsoft.com/office/officeart/2008/layout/VerticalAccentList"/>
    <dgm:cxn modelId="{5EA60CE9-975A-405C-984A-6F2787C89E04}" type="presParOf" srcId="{C7FBEF6F-9F4C-4FD6-BFC5-7532AA4B9706}" destId="{373ABCA0-D51F-4293-9A46-1C4815454B97}" srcOrd="16" destOrd="0" presId="urn:microsoft.com/office/officeart/2008/layout/VerticalAccentList"/>
    <dgm:cxn modelId="{FCB44792-326C-4245-AD45-C0711E524ACC}" type="presParOf" srcId="{373ABCA0-D51F-4293-9A46-1C4815454B97}" destId="{60162725-E5D8-445F-AD9A-C82E8A2BCDC8}" srcOrd="0" destOrd="0" presId="urn:microsoft.com/office/officeart/2008/layout/VerticalAccentList"/>
    <dgm:cxn modelId="{DFF8DFAA-33E7-4C3D-A09E-C81BD53D6809}" type="presParOf" srcId="{373ABCA0-D51F-4293-9A46-1C4815454B97}" destId="{7DCFA237-B241-44AF-86C8-AF8A60E8B13C}" srcOrd="1" destOrd="0" presId="urn:microsoft.com/office/officeart/2008/layout/VerticalAccentList"/>
    <dgm:cxn modelId="{E912299A-4307-4253-BBCB-3F688D7F359A}" type="presParOf" srcId="{373ABCA0-D51F-4293-9A46-1C4815454B97}" destId="{B5FA02FC-BF8E-4BD3-981A-C903EF641063}" srcOrd="2" destOrd="0" presId="urn:microsoft.com/office/officeart/2008/layout/VerticalAccentList"/>
    <dgm:cxn modelId="{EDB9E90F-3480-4B76-A643-20C80469102A}" type="presParOf" srcId="{373ABCA0-D51F-4293-9A46-1C4815454B97}" destId="{D3A763E8-C762-4C9F-B060-080D1DDE2269}" srcOrd="3" destOrd="0" presId="urn:microsoft.com/office/officeart/2008/layout/VerticalAccentList"/>
    <dgm:cxn modelId="{78176B92-70EB-4040-965A-7B0FA708E79B}" type="presParOf" srcId="{373ABCA0-D51F-4293-9A46-1C4815454B97}" destId="{966A32D7-C952-4127-94C3-0906001E7996}" srcOrd="4" destOrd="0" presId="urn:microsoft.com/office/officeart/2008/layout/VerticalAccentList"/>
    <dgm:cxn modelId="{7BA08E57-517E-4301-AF3A-5FD24C4D348B}" type="presParOf" srcId="{373ABCA0-D51F-4293-9A46-1C4815454B97}" destId="{336B1D82-2DE3-4420-AEE6-3E4FB8A81434}" srcOrd="5" destOrd="0" presId="urn:microsoft.com/office/officeart/2008/layout/VerticalAccentList"/>
    <dgm:cxn modelId="{9A4D0271-AD51-4F93-AE10-457B6E1E61FB}" type="presParOf" srcId="{373ABCA0-D51F-4293-9A46-1C4815454B97}" destId="{0F40708C-CFFA-4445-972F-64BAE3CCF421}" srcOrd="6" destOrd="0" presId="urn:microsoft.com/office/officeart/2008/layout/VerticalAccentList"/>
    <dgm:cxn modelId="{2A58B8CB-DE1D-4581-A32F-13625230BD6B}" type="presParOf" srcId="{C7FBEF6F-9F4C-4FD6-BFC5-7532AA4B9706}" destId="{84D9CACA-0457-4812-AB62-EEC7392149BA}" srcOrd="17" destOrd="0" presId="urn:microsoft.com/office/officeart/2008/layout/VerticalAccentList"/>
    <dgm:cxn modelId="{8F47B3F8-DB94-492E-A151-6B755F399B52}" type="presParOf" srcId="{C7FBEF6F-9F4C-4FD6-BFC5-7532AA4B9706}" destId="{C0E1300F-F753-475D-87E4-4F1DDB2764F9}" srcOrd="18" destOrd="0" presId="urn:microsoft.com/office/officeart/2008/layout/VerticalAccentList"/>
    <dgm:cxn modelId="{2090D9A7-8BEE-4B77-BE0E-C71AB524532D}" type="presParOf" srcId="{C0E1300F-F753-475D-87E4-4F1DDB2764F9}" destId="{4D17C7BC-BE64-415E-9B10-447A23993ED9}" srcOrd="0" destOrd="0" presId="urn:microsoft.com/office/officeart/2008/layout/VerticalAccentList"/>
    <dgm:cxn modelId="{413C84B3-B7A1-4897-8210-B208F66EB25C}" type="presParOf" srcId="{C7FBEF6F-9F4C-4FD6-BFC5-7532AA4B9706}" destId="{B503AFB3-3E0C-4942-BAA6-CED513614154}" srcOrd="19" destOrd="0" presId="urn:microsoft.com/office/officeart/2008/layout/VerticalAccentList"/>
    <dgm:cxn modelId="{59E73A72-D566-4E41-B517-03A1F797B856}" type="presParOf" srcId="{B503AFB3-3E0C-4942-BAA6-CED513614154}" destId="{A0C6B154-4032-43B5-89F5-556048F5CE61}" srcOrd="0" destOrd="0" presId="urn:microsoft.com/office/officeart/2008/layout/VerticalAccentList"/>
    <dgm:cxn modelId="{4D92DBCD-9967-4AC1-AEA6-F998E9A7F15C}" type="presParOf" srcId="{B503AFB3-3E0C-4942-BAA6-CED513614154}" destId="{1D9A2F1C-92CA-4F9C-8D92-ABBAA9E219B1}" srcOrd="1" destOrd="0" presId="urn:microsoft.com/office/officeart/2008/layout/VerticalAccentList"/>
    <dgm:cxn modelId="{271D82A4-F310-44EF-B64B-B4D473AFDF96}" type="presParOf" srcId="{B503AFB3-3E0C-4942-BAA6-CED513614154}" destId="{B25E13D6-CFCF-48F0-A1FD-E49EF4690605}" srcOrd="2" destOrd="0" presId="urn:microsoft.com/office/officeart/2008/layout/VerticalAccentList"/>
    <dgm:cxn modelId="{73829475-A922-48D6-B461-0DF0BF8676AB}" type="presParOf" srcId="{B503AFB3-3E0C-4942-BAA6-CED513614154}" destId="{CFC578C4-E443-47D5-86C8-93E51C5AC75F}" srcOrd="3" destOrd="0" presId="urn:microsoft.com/office/officeart/2008/layout/VerticalAccentList"/>
    <dgm:cxn modelId="{357E194E-B78A-43DC-A1E5-850A11806A52}" type="presParOf" srcId="{B503AFB3-3E0C-4942-BAA6-CED513614154}" destId="{A122482C-95B7-46CD-B469-599C029677BF}" srcOrd="4" destOrd="0" presId="urn:microsoft.com/office/officeart/2008/layout/VerticalAccentList"/>
    <dgm:cxn modelId="{3503BFDE-DF56-4B62-A9D0-A176F2AE74AD}" type="presParOf" srcId="{B503AFB3-3E0C-4942-BAA6-CED513614154}" destId="{5B74DBB8-0044-48D6-B4B7-ADB064BBAFE5}" srcOrd="5" destOrd="0" presId="urn:microsoft.com/office/officeart/2008/layout/VerticalAccentList"/>
    <dgm:cxn modelId="{49DC8435-284B-4E60-85DC-C4518D22CBAD}" type="presParOf" srcId="{B503AFB3-3E0C-4942-BAA6-CED513614154}" destId="{2CDF383E-B583-4E77-BD4E-308ABB3EC87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49AFAC6-B4AC-47E7-B09D-CC9C00F279F7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45CBADA9-0FCA-4038-BD6E-29AD94652E3E}">
      <dgm:prSet/>
      <dgm:spPr/>
      <dgm:t>
        <a:bodyPr/>
        <a:lstStyle/>
        <a:p>
          <a:pPr rtl="0"/>
          <a:endParaRPr lang="es-MX"/>
        </a:p>
      </dgm:t>
    </dgm:pt>
    <dgm:pt modelId="{70FC6747-D1E0-49F7-B23B-6F52B1D810BB}" type="parTrans" cxnId="{A910701B-2A26-45F6-85EF-2BF6D701EFD9}">
      <dgm:prSet/>
      <dgm:spPr/>
      <dgm:t>
        <a:bodyPr/>
        <a:lstStyle/>
        <a:p>
          <a:endParaRPr lang="es-MX"/>
        </a:p>
      </dgm:t>
    </dgm:pt>
    <dgm:pt modelId="{1780BC60-100C-485C-803B-1FE249EF3A8D}" type="sibTrans" cxnId="{A910701B-2A26-45F6-85EF-2BF6D701EFD9}">
      <dgm:prSet/>
      <dgm:spPr/>
      <dgm:t>
        <a:bodyPr/>
        <a:lstStyle/>
        <a:p>
          <a:endParaRPr lang="es-MX"/>
        </a:p>
      </dgm:t>
    </dgm:pt>
    <dgm:pt modelId="{A04E2A2C-EE65-43B9-8581-55255E9C602E}">
      <dgm:prSet/>
      <dgm:spPr/>
      <dgm:t>
        <a:bodyPr/>
        <a:lstStyle/>
        <a:p>
          <a:pPr rtl="0"/>
          <a:r>
            <a:rPr lang="es-ES_tradnl" smtClean="0"/>
            <a:t>La superación del status de imagen natural y de imagen sobredimensionada o imagen proyectada por fuera del control de la empresa.</a:t>
          </a:r>
          <a:endParaRPr lang="es-MX"/>
        </a:p>
      </dgm:t>
    </dgm:pt>
    <dgm:pt modelId="{A4D84E47-AA9E-4F74-B056-6F66E0973D2A}" type="parTrans" cxnId="{F561DB1F-1866-42A5-8116-39C29F725E26}">
      <dgm:prSet/>
      <dgm:spPr/>
      <dgm:t>
        <a:bodyPr/>
        <a:lstStyle/>
        <a:p>
          <a:endParaRPr lang="es-MX"/>
        </a:p>
      </dgm:t>
    </dgm:pt>
    <dgm:pt modelId="{43EC1615-4617-4FEF-9CB2-00D6FE7BE5AB}" type="sibTrans" cxnId="{F561DB1F-1866-42A5-8116-39C29F725E26}">
      <dgm:prSet/>
      <dgm:spPr/>
      <dgm:t>
        <a:bodyPr/>
        <a:lstStyle/>
        <a:p>
          <a:endParaRPr lang="es-MX"/>
        </a:p>
      </dgm:t>
    </dgm:pt>
    <dgm:pt modelId="{D5241F77-4FE9-48A7-B26A-E54CE00BC87A}">
      <dgm:prSet/>
      <dgm:spPr/>
      <dgm:t>
        <a:bodyPr/>
        <a:lstStyle/>
        <a:p>
          <a:pPr rtl="0"/>
          <a:r>
            <a:rPr lang="es-ES_tradnl" b="1" dirty="0" smtClean="0"/>
            <a:t>Imagen natural</a:t>
          </a:r>
          <a:endParaRPr lang="es-MX" b="1" dirty="0"/>
        </a:p>
      </dgm:t>
    </dgm:pt>
    <dgm:pt modelId="{B5D17E70-5C46-492F-ADCF-3B3A38F8223E}" type="parTrans" cxnId="{F4C9C074-6B0A-4A01-9E47-E6AD04746F03}">
      <dgm:prSet/>
      <dgm:spPr/>
      <dgm:t>
        <a:bodyPr/>
        <a:lstStyle/>
        <a:p>
          <a:endParaRPr lang="es-MX"/>
        </a:p>
      </dgm:t>
    </dgm:pt>
    <dgm:pt modelId="{9610B851-E789-462D-AFD6-8E02A3BD34E3}" type="sibTrans" cxnId="{F4C9C074-6B0A-4A01-9E47-E6AD04746F03}">
      <dgm:prSet/>
      <dgm:spPr/>
      <dgm:t>
        <a:bodyPr/>
        <a:lstStyle/>
        <a:p>
          <a:endParaRPr lang="es-MX"/>
        </a:p>
      </dgm:t>
    </dgm:pt>
    <dgm:pt modelId="{78A5F9A4-2FF7-4F7C-B9E7-768730E3F575}">
      <dgm:prSet/>
      <dgm:spPr/>
      <dgm:t>
        <a:bodyPr/>
        <a:lstStyle/>
        <a:p>
          <a:pPr rtl="0"/>
          <a:r>
            <a:rPr lang="es-ES_tradnl" dirty="0" smtClean="0"/>
            <a:t>Es la imagen que una empresa ha consolidando involuntariamente en la mente del público</a:t>
          </a:r>
          <a:endParaRPr lang="es-MX" dirty="0"/>
        </a:p>
      </dgm:t>
    </dgm:pt>
    <dgm:pt modelId="{19580929-1E7F-4115-8476-D40A66D4AD24}" type="parTrans" cxnId="{3146CF1E-2AAE-464A-BD1C-8DE98D4FC695}">
      <dgm:prSet/>
      <dgm:spPr/>
      <dgm:t>
        <a:bodyPr/>
        <a:lstStyle/>
        <a:p>
          <a:endParaRPr lang="es-MX"/>
        </a:p>
      </dgm:t>
    </dgm:pt>
    <dgm:pt modelId="{B8FF2362-3020-4707-A818-45409D2E2A71}" type="sibTrans" cxnId="{3146CF1E-2AAE-464A-BD1C-8DE98D4FC695}">
      <dgm:prSet/>
      <dgm:spPr/>
      <dgm:t>
        <a:bodyPr/>
        <a:lstStyle/>
        <a:p>
          <a:endParaRPr lang="es-MX"/>
        </a:p>
      </dgm:t>
    </dgm:pt>
    <dgm:pt modelId="{9E8EB82C-C4AB-4DFF-8976-ECD2038C04D9}">
      <dgm:prSet/>
      <dgm:spPr/>
      <dgm:t>
        <a:bodyPr/>
        <a:lstStyle/>
        <a:p>
          <a:pPr rtl="0"/>
          <a:r>
            <a:rPr lang="es-ES_tradnl" b="1" dirty="0" smtClean="0"/>
            <a:t>Imagen sobredimensionada</a:t>
          </a:r>
          <a:endParaRPr lang="es-MX" b="1" dirty="0"/>
        </a:p>
      </dgm:t>
    </dgm:pt>
    <dgm:pt modelId="{7136E01D-5704-4C15-9D47-8B3346952F03}" type="parTrans" cxnId="{EB80BFFB-8FDE-4D5E-AE9F-A4BC69EA7220}">
      <dgm:prSet/>
      <dgm:spPr/>
      <dgm:t>
        <a:bodyPr/>
        <a:lstStyle/>
        <a:p>
          <a:endParaRPr lang="es-MX"/>
        </a:p>
      </dgm:t>
    </dgm:pt>
    <dgm:pt modelId="{5DB8890E-68C2-4C5B-8848-BC221B0ABAB0}" type="sibTrans" cxnId="{EB80BFFB-8FDE-4D5E-AE9F-A4BC69EA7220}">
      <dgm:prSet/>
      <dgm:spPr/>
      <dgm:t>
        <a:bodyPr/>
        <a:lstStyle/>
        <a:p>
          <a:endParaRPr lang="es-MX"/>
        </a:p>
      </dgm:t>
    </dgm:pt>
    <dgm:pt modelId="{2FAACF6E-E59B-438E-8DCE-37089E92984D}">
      <dgm:prSet/>
      <dgm:spPr/>
      <dgm:t>
        <a:bodyPr/>
        <a:lstStyle/>
        <a:p>
          <a:pPr rtl="0"/>
          <a:r>
            <a:rPr lang="es-ES_tradnl" dirty="0" smtClean="0"/>
            <a:t>Es el fenómeno mediante el cual una empresa se extralimita en su índice de exposición a la opinión d</a:t>
          </a:r>
          <a:r>
            <a:rPr lang="es-ES" dirty="0" smtClean="0"/>
            <a:t>el</a:t>
          </a:r>
          <a:r>
            <a:rPr lang="es-ES_tradnl" dirty="0" smtClean="0"/>
            <a:t> país.</a:t>
          </a:r>
          <a:endParaRPr lang="es-MX" dirty="0"/>
        </a:p>
      </dgm:t>
    </dgm:pt>
    <dgm:pt modelId="{80604482-37CC-4784-9019-2B4086BE134A}" type="parTrans" cxnId="{1FA5068D-39FE-47AF-A3B0-E85D58A39BC9}">
      <dgm:prSet/>
      <dgm:spPr/>
      <dgm:t>
        <a:bodyPr/>
        <a:lstStyle/>
        <a:p>
          <a:endParaRPr lang="es-MX"/>
        </a:p>
      </dgm:t>
    </dgm:pt>
    <dgm:pt modelId="{EFD9ECB2-07E7-442C-BB30-953EBBB276FA}" type="sibTrans" cxnId="{1FA5068D-39FE-47AF-A3B0-E85D58A39BC9}">
      <dgm:prSet/>
      <dgm:spPr/>
      <dgm:t>
        <a:bodyPr/>
        <a:lstStyle/>
        <a:p>
          <a:endParaRPr lang="es-MX"/>
        </a:p>
      </dgm:t>
    </dgm:pt>
    <dgm:pt modelId="{367B3873-E7D1-46EB-A5B3-A925F386231C}" type="pres">
      <dgm:prSet presAssocID="{549AFAC6-B4AC-47E7-B09D-CC9C00F279F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A1FE868-000E-4AA0-92DF-25A103A11BB9}" type="pres">
      <dgm:prSet presAssocID="{549AFAC6-B4AC-47E7-B09D-CC9C00F279F7}" presName="arrow" presStyleLbl="bgShp" presStyleIdx="0" presStyleCnt="1"/>
      <dgm:spPr/>
    </dgm:pt>
    <dgm:pt modelId="{11D799C7-6CEC-4179-8270-D1248AB4E9AF}" type="pres">
      <dgm:prSet presAssocID="{549AFAC6-B4AC-47E7-B09D-CC9C00F279F7}" presName="linearProcess" presStyleCnt="0"/>
      <dgm:spPr/>
    </dgm:pt>
    <dgm:pt modelId="{9AA2279B-A1E1-44EA-98B9-12DE311A6397}" type="pres">
      <dgm:prSet presAssocID="{45CBADA9-0FCA-4038-BD6E-29AD94652E3E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C6B1AC6-8B33-4076-BE23-037227C9BAA5}" type="presOf" srcId="{549AFAC6-B4AC-47E7-B09D-CC9C00F279F7}" destId="{367B3873-E7D1-46EB-A5B3-A925F386231C}" srcOrd="0" destOrd="0" presId="urn:microsoft.com/office/officeart/2005/8/layout/hProcess9"/>
    <dgm:cxn modelId="{EB80BFFB-8FDE-4D5E-AE9F-A4BC69EA7220}" srcId="{45CBADA9-0FCA-4038-BD6E-29AD94652E3E}" destId="{9E8EB82C-C4AB-4DFF-8976-ECD2038C04D9}" srcOrd="3" destOrd="0" parTransId="{7136E01D-5704-4C15-9D47-8B3346952F03}" sibTransId="{5DB8890E-68C2-4C5B-8848-BC221B0ABAB0}"/>
    <dgm:cxn modelId="{E0DCEC89-C065-4547-8EFE-5B96D57BE3AC}" type="presOf" srcId="{45CBADA9-0FCA-4038-BD6E-29AD94652E3E}" destId="{9AA2279B-A1E1-44EA-98B9-12DE311A6397}" srcOrd="0" destOrd="0" presId="urn:microsoft.com/office/officeart/2005/8/layout/hProcess9"/>
    <dgm:cxn modelId="{6D248F17-F9BC-45E5-AEE1-873978B115DB}" type="presOf" srcId="{D5241F77-4FE9-48A7-B26A-E54CE00BC87A}" destId="{9AA2279B-A1E1-44EA-98B9-12DE311A6397}" srcOrd="0" destOrd="2" presId="urn:microsoft.com/office/officeart/2005/8/layout/hProcess9"/>
    <dgm:cxn modelId="{1FA5068D-39FE-47AF-A3B0-E85D58A39BC9}" srcId="{45CBADA9-0FCA-4038-BD6E-29AD94652E3E}" destId="{2FAACF6E-E59B-438E-8DCE-37089E92984D}" srcOrd="4" destOrd="0" parTransId="{80604482-37CC-4784-9019-2B4086BE134A}" sibTransId="{EFD9ECB2-07E7-442C-BB30-953EBBB276FA}"/>
    <dgm:cxn modelId="{F4C9C074-6B0A-4A01-9E47-E6AD04746F03}" srcId="{45CBADA9-0FCA-4038-BD6E-29AD94652E3E}" destId="{D5241F77-4FE9-48A7-B26A-E54CE00BC87A}" srcOrd="1" destOrd="0" parTransId="{B5D17E70-5C46-492F-ADCF-3B3A38F8223E}" sibTransId="{9610B851-E789-462D-AFD6-8E02A3BD34E3}"/>
    <dgm:cxn modelId="{3146CF1E-2AAE-464A-BD1C-8DE98D4FC695}" srcId="{45CBADA9-0FCA-4038-BD6E-29AD94652E3E}" destId="{78A5F9A4-2FF7-4F7C-B9E7-768730E3F575}" srcOrd="2" destOrd="0" parTransId="{19580929-1E7F-4115-8476-D40A66D4AD24}" sibTransId="{B8FF2362-3020-4707-A818-45409D2E2A71}"/>
    <dgm:cxn modelId="{E9826420-50A8-4BBD-8923-3019E0304D91}" type="presOf" srcId="{2FAACF6E-E59B-438E-8DCE-37089E92984D}" destId="{9AA2279B-A1E1-44EA-98B9-12DE311A6397}" srcOrd="0" destOrd="5" presId="urn:microsoft.com/office/officeart/2005/8/layout/hProcess9"/>
    <dgm:cxn modelId="{550256EC-C737-4F8F-A979-7A979D8C69FD}" type="presOf" srcId="{9E8EB82C-C4AB-4DFF-8976-ECD2038C04D9}" destId="{9AA2279B-A1E1-44EA-98B9-12DE311A6397}" srcOrd="0" destOrd="4" presId="urn:microsoft.com/office/officeart/2005/8/layout/hProcess9"/>
    <dgm:cxn modelId="{6D2FD964-7371-47BE-A912-D1474E061F26}" type="presOf" srcId="{A04E2A2C-EE65-43B9-8581-55255E9C602E}" destId="{9AA2279B-A1E1-44EA-98B9-12DE311A6397}" srcOrd="0" destOrd="1" presId="urn:microsoft.com/office/officeart/2005/8/layout/hProcess9"/>
    <dgm:cxn modelId="{F561DB1F-1866-42A5-8116-39C29F725E26}" srcId="{45CBADA9-0FCA-4038-BD6E-29AD94652E3E}" destId="{A04E2A2C-EE65-43B9-8581-55255E9C602E}" srcOrd="0" destOrd="0" parTransId="{A4D84E47-AA9E-4F74-B056-6F66E0973D2A}" sibTransId="{43EC1615-4617-4FEF-9CB2-00D6FE7BE5AB}"/>
    <dgm:cxn modelId="{C20E1F7F-5F29-49CB-B4C1-77FF5918A91B}" type="presOf" srcId="{78A5F9A4-2FF7-4F7C-B9E7-768730E3F575}" destId="{9AA2279B-A1E1-44EA-98B9-12DE311A6397}" srcOrd="0" destOrd="3" presId="urn:microsoft.com/office/officeart/2005/8/layout/hProcess9"/>
    <dgm:cxn modelId="{A910701B-2A26-45F6-85EF-2BF6D701EFD9}" srcId="{549AFAC6-B4AC-47E7-B09D-CC9C00F279F7}" destId="{45CBADA9-0FCA-4038-BD6E-29AD94652E3E}" srcOrd="0" destOrd="0" parTransId="{70FC6747-D1E0-49F7-B23B-6F52B1D810BB}" sibTransId="{1780BC60-100C-485C-803B-1FE249EF3A8D}"/>
    <dgm:cxn modelId="{8981E328-A7CE-4E6E-A344-91510698D5F8}" type="presParOf" srcId="{367B3873-E7D1-46EB-A5B3-A925F386231C}" destId="{1A1FE868-000E-4AA0-92DF-25A103A11BB9}" srcOrd="0" destOrd="0" presId="urn:microsoft.com/office/officeart/2005/8/layout/hProcess9"/>
    <dgm:cxn modelId="{81E407BF-452A-47C0-AF67-D690A62D25F3}" type="presParOf" srcId="{367B3873-E7D1-46EB-A5B3-A925F386231C}" destId="{11D799C7-6CEC-4179-8270-D1248AB4E9AF}" srcOrd="1" destOrd="0" presId="urn:microsoft.com/office/officeart/2005/8/layout/hProcess9"/>
    <dgm:cxn modelId="{9B7F919A-A548-4DFC-89B8-1DCEBEBC29BD}" type="presParOf" srcId="{11D799C7-6CEC-4179-8270-D1248AB4E9AF}" destId="{9AA2279B-A1E1-44EA-98B9-12DE311A639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27711F-56B4-45BB-84EE-E33C5AA918AC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6B1563D3-9E28-4504-80C4-01BEFCCE7986}">
      <dgm:prSet/>
      <dgm:spPr/>
      <dgm:t>
        <a:bodyPr/>
        <a:lstStyle/>
        <a:p>
          <a:pPr rtl="0"/>
          <a:r>
            <a:rPr lang="es-ES_tradnl" dirty="0" smtClean="0"/>
            <a:t>La personalidad de un individuo; acciones o su forma de hablar. Las acciones tiene una razonable cohesión que proviene de la personalidad interna del individuo.</a:t>
          </a:r>
          <a:endParaRPr lang="es-MX" dirty="0"/>
        </a:p>
      </dgm:t>
    </dgm:pt>
    <dgm:pt modelId="{8D598B01-12FB-493C-A78A-031179EFB706}" type="parTrans" cxnId="{A15C3550-ABD4-4B0D-B0D0-58CF3788474F}">
      <dgm:prSet/>
      <dgm:spPr/>
      <dgm:t>
        <a:bodyPr/>
        <a:lstStyle/>
        <a:p>
          <a:endParaRPr lang="es-MX"/>
        </a:p>
      </dgm:t>
    </dgm:pt>
    <dgm:pt modelId="{0614CF1D-9A30-4408-9CBD-625DB981E987}" type="sibTrans" cxnId="{A15C3550-ABD4-4B0D-B0D0-58CF3788474F}">
      <dgm:prSet/>
      <dgm:spPr/>
      <dgm:t>
        <a:bodyPr/>
        <a:lstStyle/>
        <a:p>
          <a:endParaRPr lang="es-MX"/>
        </a:p>
      </dgm:t>
    </dgm:pt>
    <dgm:pt modelId="{848F6501-0DF9-4594-AB24-0A67584563BB}">
      <dgm:prSet custT="1"/>
      <dgm:spPr/>
      <dgm:t>
        <a:bodyPr/>
        <a:lstStyle/>
        <a:p>
          <a:pPr rtl="0"/>
          <a:r>
            <a:rPr lang="es-ES_tradnl" sz="1800" dirty="0" smtClean="0"/>
            <a:t>La personalidad de una compañía requiere una consistencia cohesiva similar en sus acciones, que incluyen los sistemas visibles de identidad corporativa (signos y logos) hasta el tono en que se hable de ella en las noticias.</a:t>
          </a:r>
          <a:endParaRPr lang="es-MX" sz="1800" dirty="0"/>
        </a:p>
      </dgm:t>
    </dgm:pt>
    <dgm:pt modelId="{5EE86E91-3981-4794-884C-81FF9F0961D5}" type="parTrans" cxnId="{FE84266F-4E23-4E66-B3FC-1E9D5646A72D}">
      <dgm:prSet/>
      <dgm:spPr/>
      <dgm:t>
        <a:bodyPr/>
        <a:lstStyle/>
        <a:p>
          <a:endParaRPr lang="es-MX"/>
        </a:p>
      </dgm:t>
    </dgm:pt>
    <dgm:pt modelId="{74F3CF07-641F-432E-8602-7FF83683F607}" type="sibTrans" cxnId="{FE84266F-4E23-4E66-B3FC-1E9D5646A72D}">
      <dgm:prSet/>
      <dgm:spPr/>
      <dgm:t>
        <a:bodyPr/>
        <a:lstStyle/>
        <a:p>
          <a:endParaRPr lang="es-MX"/>
        </a:p>
      </dgm:t>
    </dgm:pt>
    <dgm:pt modelId="{CB403B08-7B87-4360-9EAC-D2820A900F60}">
      <dgm:prSet/>
      <dgm:spPr/>
      <dgm:t>
        <a:bodyPr/>
        <a:lstStyle/>
        <a:p>
          <a:pPr rtl="0"/>
          <a:endParaRPr lang="es-MX" sz="1200" dirty="0"/>
        </a:p>
      </dgm:t>
    </dgm:pt>
    <dgm:pt modelId="{E6D958CA-3C96-4D2E-B8B1-3C8A56598BF2}" type="parTrans" cxnId="{455EF021-9913-499F-B32F-24FD1B0833DB}">
      <dgm:prSet/>
      <dgm:spPr/>
      <dgm:t>
        <a:bodyPr/>
        <a:lstStyle/>
        <a:p>
          <a:endParaRPr lang="es-MX"/>
        </a:p>
      </dgm:t>
    </dgm:pt>
    <dgm:pt modelId="{6438EA7B-FC29-412E-B372-0A291B3E0BE7}" type="sibTrans" cxnId="{455EF021-9913-499F-B32F-24FD1B0833DB}">
      <dgm:prSet/>
      <dgm:spPr/>
      <dgm:t>
        <a:bodyPr/>
        <a:lstStyle/>
        <a:p>
          <a:endParaRPr lang="es-MX"/>
        </a:p>
      </dgm:t>
    </dgm:pt>
    <dgm:pt modelId="{412CAF92-6F34-461E-80CA-37052FFDFEE3}" type="pres">
      <dgm:prSet presAssocID="{F527711F-56B4-45BB-84EE-E33C5AA918AC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A480E413-429A-43C8-AA48-6943B99A25AA}" type="pres">
      <dgm:prSet presAssocID="{6B1563D3-9E28-4504-80C4-01BEFCCE7986}" presName="Accent1" presStyleCnt="0"/>
      <dgm:spPr/>
    </dgm:pt>
    <dgm:pt modelId="{240A954B-6C81-4DEC-85A3-4B8C30B6D288}" type="pres">
      <dgm:prSet presAssocID="{6B1563D3-9E28-4504-80C4-01BEFCCE7986}" presName="Accent" presStyleLbl="node1" presStyleIdx="0" presStyleCnt="1"/>
      <dgm:spPr/>
    </dgm:pt>
    <dgm:pt modelId="{4C6C5EAB-5EB0-4A8B-BF9E-1D710194FEDB}" type="pres">
      <dgm:prSet presAssocID="{6B1563D3-9E28-4504-80C4-01BEFCCE7986}" presName="ParentBackground1" presStyleCnt="0"/>
      <dgm:spPr/>
    </dgm:pt>
    <dgm:pt modelId="{D1CB8DEF-6AFE-4817-8F06-0B78C784C669}" type="pres">
      <dgm:prSet presAssocID="{6B1563D3-9E28-4504-80C4-01BEFCCE7986}" presName="ParentBackground" presStyleLbl="fgAcc1" presStyleIdx="0" presStyleCnt="1"/>
      <dgm:spPr/>
      <dgm:t>
        <a:bodyPr/>
        <a:lstStyle/>
        <a:p>
          <a:endParaRPr lang="es-MX"/>
        </a:p>
      </dgm:t>
    </dgm:pt>
    <dgm:pt modelId="{72DF3A6C-2ED7-411C-A715-B17F726B61B1}" type="pres">
      <dgm:prSet presAssocID="{6B1563D3-9E28-4504-80C4-01BEFCCE7986}" presName="Child1" presStyleLbl="revTx" presStyleIdx="0" presStyleCnt="1" custScaleX="2143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45D7CB5-61B5-434F-8F92-7B647D136B97}" type="pres">
      <dgm:prSet presAssocID="{6B1563D3-9E28-4504-80C4-01BEFCCE7986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E84266F-4E23-4E66-B3FC-1E9D5646A72D}" srcId="{6B1563D3-9E28-4504-80C4-01BEFCCE7986}" destId="{848F6501-0DF9-4594-AB24-0A67584563BB}" srcOrd="0" destOrd="0" parTransId="{5EE86E91-3981-4794-884C-81FF9F0961D5}" sibTransId="{74F3CF07-641F-432E-8602-7FF83683F607}"/>
    <dgm:cxn modelId="{2D3DBAA9-F9C7-4475-83C9-4DC1DADE99DE}" type="presOf" srcId="{CB403B08-7B87-4360-9EAC-D2820A900F60}" destId="{72DF3A6C-2ED7-411C-A715-B17F726B61B1}" srcOrd="0" destOrd="1" presId="urn:microsoft.com/office/officeart/2011/layout/CircleProcess"/>
    <dgm:cxn modelId="{455EF021-9913-499F-B32F-24FD1B0833DB}" srcId="{6B1563D3-9E28-4504-80C4-01BEFCCE7986}" destId="{CB403B08-7B87-4360-9EAC-D2820A900F60}" srcOrd="1" destOrd="0" parTransId="{E6D958CA-3C96-4D2E-B8B1-3C8A56598BF2}" sibTransId="{6438EA7B-FC29-412E-B372-0A291B3E0BE7}"/>
    <dgm:cxn modelId="{F508569C-639B-4547-BA79-DB00B4EE07C4}" type="presOf" srcId="{F527711F-56B4-45BB-84EE-E33C5AA918AC}" destId="{412CAF92-6F34-461E-80CA-37052FFDFEE3}" srcOrd="0" destOrd="0" presId="urn:microsoft.com/office/officeart/2011/layout/CircleProcess"/>
    <dgm:cxn modelId="{EB0C250C-EBB5-4C9A-A8C4-AC11503BC51F}" type="presOf" srcId="{6B1563D3-9E28-4504-80C4-01BEFCCE7986}" destId="{F45D7CB5-61B5-434F-8F92-7B647D136B97}" srcOrd="1" destOrd="0" presId="urn:microsoft.com/office/officeart/2011/layout/CircleProcess"/>
    <dgm:cxn modelId="{95CC3B59-DA9A-4D00-91A0-9615940250CF}" type="presOf" srcId="{848F6501-0DF9-4594-AB24-0A67584563BB}" destId="{72DF3A6C-2ED7-411C-A715-B17F726B61B1}" srcOrd="0" destOrd="0" presId="urn:microsoft.com/office/officeart/2011/layout/CircleProcess"/>
    <dgm:cxn modelId="{8B84E790-1C0A-4E7B-A384-5FC4359D36BF}" type="presOf" srcId="{6B1563D3-9E28-4504-80C4-01BEFCCE7986}" destId="{D1CB8DEF-6AFE-4817-8F06-0B78C784C669}" srcOrd="0" destOrd="0" presId="urn:microsoft.com/office/officeart/2011/layout/CircleProcess"/>
    <dgm:cxn modelId="{A15C3550-ABD4-4B0D-B0D0-58CF3788474F}" srcId="{F527711F-56B4-45BB-84EE-E33C5AA918AC}" destId="{6B1563D3-9E28-4504-80C4-01BEFCCE7986}" srcOrd="0" destOrd="0" parTransId="{8D598B01-12FB-493C-A78A-031179EFB706}" sibTransId="{0614CF1D-9A30-4408-9CBD-625DB981E987}"/>
    <dgm:cxn modelId="{5186ABB3-F8A6-433E-88B3-FCE7716C742D}" type="presParOf" srcId="{412CAF92-6F34-461E-80CA-37052FFDFEE3}" destId="{A480E413-429A-43C8-AA48-6943B99A25AA}" srcOrd="0" destOrd="0" presId="urn:microsoft.com/office/officeart/2011/layout/CircleProcess"/>
    <dgm:cxn modelId="{8FEC97EA-B6FC-4307-B51F-651E03453C8B}" type="presParOf" srcId="{A480E413-429A-43C8-AA48-6943B99A25AA}" destId="{240A954B-6C81-4DEC-85A3-4B8C30B6D288}" srcOrd="0" destOrd="0" presId="urn:microsoft.com/office/officeart/2011/layout/CircleProcess"/>
    <dgm:cxn modelId="{1244ED2E-9F8B-4744-8DAD-8BE49206471C}" type="presParOf" srcId="{412CAF92-6F34-461E-80CA-37052FFDFEE3}" destId="{4C6C5EAB-5EB0-4A8B-BF9E-1D710194FEDB}" srcOrd="1" destOrd="0" presId="urn:microsoft.com/office/officeart/2011/layout/CircleProcess"/>
    <dgm:cxn modelId="{61A99CF1-23E8-4FAE-8891-5A76E906AD57}" type="presParOf" srcId="{4C6C5EAB-5EB0-4A8B-BF9E-1D710194FEDB}" destId="{D1CB8DEF-6AFE-4817-8F06-0B78C784C669}" srcOrd="0" destOrd="0" presId="urn:microsoft.com/office/officeart/2011/layout/CircleProcess"/>
    <dgm:cxn modelId="{8E568330-3991-4D2C-9A96-C010B7128487}" type="presParOf" srcId="{412CAF92-6F34-461E-80CA-37052FFDFEE3}" destId="{72DF3A6C-2ED7-411C-A715-B17F726B61B1}" srcOrd="2" destOrd="0" presId="urn:microsoft.com/office/officeart/2011/layout/CircleProcess"/>
    <dgm:cxn modelId="{A7BF6D45-165C-4E4C-BCC9-B328339A0BE8}" type="presParOf" srcId="{412CAF92-6F34-461E-80CA-37052FFDFEE3}" destId="{F45D7CB5-61B5-434F-8F92-7B647D136B97}" srcOrd="3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0644E-A094-41AF-9786-B4C56490CC0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3B5049E-26FE-4468-8CAA-D362F850B32A}">
      <dgm:prSet/>
      <dgm:spPr/>
      <dgm:t>
        <a:bodyPr/>
        <a:lstStyle/>
        <a:p>
          <a:pPr rtl="0"/>
          <a:endParaRPr lang="es-MX" dirty="0"/>
        </a:p>
      </dgm:t>
    </dgm:pt>
    <dgm:pt modelId="{A533C40E-DF1B-4058-AF73-D79A8E0132AF}" type="parTrans" cxnId="{F486E36E-8F29-4712-BA95-C8C2A45B249D}">
      <dgm:prSet/>
      <dgm:spPr/>
      <dgm:t>
        <a:bodyPr/>
        <a:lstStyle/>
        <a:p>
          <a:endParaRPr lang="es-MX"/>
        </a:p>
      </dgm:t>
    </dgm:pt>
    <dgm:pt modelId="{737C02CC-8B96-42F7-B4AD-6A2097F58475}" type="sibTrans" cxnId="{F486E36E-8F29-4712-BA95-C8C2A45B249D}">
      <dgm:prSet/>
      <dgm:spPr/>
      <dgm:t>
        <a:bodyPr/>
        <a:lstStyle/>
        <a:p>
          <a:endParaRPr lang="es-MX"/>
        </a:p>
      </dgm:t>
    </dgm:pt>
    <dgm:pt modelId="{396AA3FD-E0CE-4AB2-8401-664D2069F17F}">
      <dgm:prSet custT="1"/>
      <dgm:spPr/>
      <dgm:t>
        <a:bodyPr/>
        <a:lstStyle/>
        <a:p>
          <a:pPr rtl="0"/>
          <a:r>
            <a:rPr lang="es-MX" sz="1600" b="1" dirty="0" smtClean="0"/>
            <a:t>2. La medida en que la compañía y sus actividades hagan noticia</a:t>
          </a:r>
          <a:endParaRPr lang="es-MX" sz="1600" dirty="0"/>
        </a:p>
      </dgm:t>
    </dgm:pt>
    <dgm:pt modelId="{3D4FEC54-0B03-4ABB-92A9-650319A86439}" type="parTrans" cxnId="{C203ABB9-A8B1-4F8D-86D2-E103BF0DBB88}">
      <dgm:prSet/>
      <dgm:spPr/>
      <dgm:t>
        <a:bodyPr/>
        <a:lstStyle/>
        <a:p>
          <a:endParaRPr lang="es-MX"/>
        </a:p>
      </dgm:t>
    </dgm:pt>
    <dgm:pt modelId="{9AEC0B38-A84F-477D-BA1A-23CED69D772F}" type="sibTrans" cxnId="{C203ABB9-A8B1-4F8D-86D2-E103BF0DBB88}">
      <dgm:prSet/>
      <dgm:spPr/>
      <dgm:t>
        <a:bodyPr/>
        <a:lstStyle/>
        <a:p>
          <a:endParaRPr lang="es-MX"/>
        </a:p>
      </dgm:t>
    </dgm:pt>
    <dgm:pt modelId="{843FCCBE-1994-42FA-B055-8C99E3C0A792}">
      <dgm:prSet custT="1"/>
      <dgm:spPr/>
      <dgm:t>
        <a:bodyPr/>
        <a:lstStyle/>
        <a:p>
          <a:pPr rtl="0"/>
          <a:r>
            <a:rPr lang="es-MX" sz="1100" dirty="0" smtClean="0"/>
            <a:t>La vida de las personas a través de productos y servicios, o contribuciones importantes a la sociedad, que sean objeto de noticia. Igualmente pueden hacer noticia los productos deficientes, el rechazo de productos, el fracaso financiero, o las transgresiones sociales o ambientales.</a:t>
          </a:r>
          <a:r>
            <a:rPr lang="es-ES_tradnl" sz="1100" dirty="0" smtClean="0"/>
            <a:t> </a:t>
          </a:r>
          <a:endParaRPr lang="es-MX" sz="1100" dirty="0"/>
        </a:p>
      </dgm:t>
    </dgm:pt>
    <dgm:pt modelId="{3FC62D8D-EF6F-4CB2-97A8-D12E573F4814}" type="parTrans" cxnId="{1F2CE99E-47C8-43BB-B44E-9660CD82EDE4}">
      <dgm:prSet/>
      <dgm:spPr/>
      <dgm:t>
        <a:bodyPr/>
        <a:lstStyle/>
        <a:p>
          <a:endParaRPr lang="es-MX"/>
        </a:p>
      </dgm:t>
    </dgm:pt>
    <dgm:pt modelId="{968F1D49-FF12-4C96-AA1F-7F2442856974}" type="sibTrans" cxnId="{1F2CE99E-47C8-43BB-B44E-9660CD82EDE4}">
      <dgm:prSet/>
      <dgm:spPr/>
      <dgm:t>
        <a:bodyPr/>
        <a:lstStyle/>
        <a:p>
          <a:endParaRPr lang="es-MX"/>
        </a:p>
      </dgm:t>
    </dgm:pt>
    <dgm:pt modelId="{23418EDA-6E16-4C77-AFF4-C70EBFED98D4}" type="pres">
      <dgm:prSet presAssocID="{7680644E-A094-41AF-9786-B4C56490CC0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8AF8F7AE-0419-4CE9-91ED-ED73626F5A3F}" type="pres">
      <dgm:prSet presAssocID="{A3B5049E-26FE-4468-8CAA-D362F850B32A}" presName="Accent1" presStyleCnt="0"/>
      <dgm:spPr/>
    </dgm:pt>
    <dgm:pt modelId="{033C9A10-783F-4E75-BDA5-D063DF66D2E8}" type="pres">
      <dgm:prSet presAssocID="{A3B5049E-26FE-4468-8CAA-D362F850B32A}" presName="Accent" presStyleLbl="node1" presStyleIdx="0" presStyleCnt="3" custScaleX="134912"/>
      <dgm:spPr/>
    </dgm:pt>
    <dgm:pt modelId="{49AAE26D-8B45-4185-9901-CB125F020720}" type="pres">
      <dgm:prSet presAssocID="{A3B5049E-26FE-4468-8CAA-D362F850B32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E3E0268-BE92-4D4F-8ACD-ACFCDDD1A719}" type="pres">
      <dgm:prSet presAssocID="{396AA3FD-E0CE-4AB2-8401-664D2069F17F}" presName="Accent2" presStyleCnt="0"/>
      <dgm:spPr/>
    </dgm:pt>
    <dgm:pt modelId="{974C64F8-495A-47AB-8AD7-9381FE45C5C3}" type="pres">
      <dgm:prSet presAssocID="{396AA3FD-E0CE-4AB2-8401-664D2069F17F}" presName="Accent" presStyleLbl="node1" presStyleIdx="1" presStyleCnt="3" custScaleX="155862" custLinFactNeighborY="-4318"/>
      <dgm:spPr/>
    </dgm:pt>
    <dgm:pt modelId="{1207B76C-4F5E-4467-B12A-1F04836292A8}" type="pres">
      <dgm:prSet presAssocID="{396AA3FD-E0CE-4AB2-8401-664D2069F17F}" presName="Parent2" presStyleLbl="revTx" presStyleIdx="1" presStyleCnt="3" custScaleX="135519" custScaleY="177357" custLinFactNeighborX="-17269" custLinFactNeighborY="-397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25B40BE-98F8-42C1-B2B9-7E652DC074C6}" type="pres">
      <dgm:prSet presAssocID="{843FCCBE-1994-42FA-B055-8C99E3C0A792}" presName="Accent3" presStyleCnt="0"/>
      <dgm:spPr/>
    </dgm:pt>
    <dgm:pt modelId="{FCEB664C-4DB7-4831-9559-1DE4184E754A}" type="pres">
      <dgm:prSet presAssocID="{843FCCBE-1994-42FA-B055-8C99E3C0A792}" presName="Accent" presStyleLbl="node1" presStyleIdx="2" presStyleCnt="3" custScaleX="164553"/>
      <dgm:spPr/>
    </dgm:pt>
    <dgm:pt modelId="{40C5DFF1-4303-4F1E-B393-C206CF76C14B}" type="pres">
      <dgm:prSet presAssocID="{843FCCBE-1994-42FA-B055-8C99E3C0A792}" presName="Parent3" presStyleLbl="revTx" presStyleIdx="2" presStyleCnt="3" custScaleX="1770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F4A0D07-C665-4218-BD35-0B003AD96D86}" type="presOf" srcId="{7680644E-A094-41AF-9786-B4C56490CC09}" destId="{23418EDA-6E16-4C77-AFF4-C70EBFED98D4}" srcOrd="0" destOrd="0" presId="urn:microsoft.com/office/officeart/2009/layout/CircleArrowProcess"/>
    <dgm:cxn modelId="{C203ABB9-A8B1-4F8D-86D2-E103BF0DBB88}" srcId="{7680644E-A094-41AF-9786-B4C56490CC09}" destId="{396AA3FD-E0CE-4AB2-8401-664D2069F17F}" srcOrd="1" destOrd="0" parTransId="{3D4FEC54-0B03-4ABB-92A9-650319A86439}" sibTransId="{9AEC0B38-A84F-477D-BA1A-23CED69D772F}"/>
    <dgm:cxn modelId="{14B4DC98-155D-4C34-8225-5117061F9FF8}" type="presOf" srcId="{A3B5049E-26FE-4468-8CAA-D362F850B32A}" destId="{49AAE26D-8B45-4185-9901-CB125F020720}" srcOrd="0" destOrd="0" presId="urn:microsoft.com/office/officeart/2009/layout/CircleArrowProcess"/>
    <dgm:cxn modelId="{76B545A8-E528-43BC-B11B-1DA88FCDBEA8}" type="presOf" srcId="{396AA3FD-E0CE-4AB2-8401-664D2069F17F}" destId="{1207B76C-4F5E-4467-B12A-1F04836292A8}" srcOrd="0" destOrd="0" presId="urn:microsoft.com/office/officeart/2009/layout/CircleArrowProcess"/>
    <dgm:cxn modelId="{F486E36E-8F29-4712-BA95-C8C2A45B249D}" srcId="{7680644E-A094-41AF-9786-B4C56490CC09}" destId="{A3B5049E-26FE-4468-8CAA-D362F850B32A}" srcOrd="0" destOrd="0" parTransId="{A533C40E-DF1B-4058-AF73-D79A8E0132AF}" sibTransId="{737C02CC-8B96-42F7-B4AD-6A2097F58475}"/>
    <dgm:cxn modelId="{6A805BC3-6610-48AE-B610-72E53480571D}" type="presOf" srcId="{843FCCBE-1994-42FA-B055-8C99E3C0A792}" destId="{40C5DFF1-4303-4F1E-B393-C206CF76C14B}" srcOrd="0" destOrd="0" presId="urn:microsoft.com/office/officeart/2009/layout/CircleArrowProcess"/>
    <dgm:cxn modelId="{1F2CE99E-47C8-43BB-B44E-9660CD82EDE4}" srcId="{7680644E-A094-41AF-9786-B4C56490CC09}" destId="{843FCCBE-1994-42FA-B055-8C99E3C0A792}" srcOrd="2" destOrd="0" parTransId="{3FC62D8D-EF6F-4CB2-97A8-D12E573F4814}" sibTransId="{968F1D49-FF12-4C96-AA1F-7F2442856974}"/>
    <dgm:cxn modelId="{CCEAC898-78FA-4704-9BB2-A5A003C4F5C4}" type="presParOf" srcId="{23418EDA-6E16-4C77-AFF4-C70EBFED98D4}" destId="{8AF8F7AE-0419-4CE9-91ED-ED73626F5A3F}" srcOrd="0" destOrd="0" presId="urn:microsoft.com/office/officeart/2009/layout/CircleArrowProcess"/>
    <dgm:cxn modelId="{70F7B4EF-6145-4176-87A0-60268F08913F}" type="presParOf" srcId="{8AF8F7AE-0419-4CE9-91ED-ED73626F5A3F}" destId="{033C9A10-783F-4E75-BDA5-D063DF66D2E8}" srcOrd="0" destOrd="0" presId="urn:microsoft.com/office/officeart/2009/layout/CircleArrowProcess"/>
    <dgm:cxn modelId="{0C2283AC-9C3C-4ADB-A6DD-10A6336560EB}" type="presParOf" srcId="{23418EDA-6E16-4C77-AFF4-C70EBFED98D4}" destId="{49AAE26D-8B45-4185-9901-CB125F020720}" srcOrd="1" destOrd="0" presId="urn:microsoft.com/office/officeart/2009/layout/CircleArrowProcess"/>
    <dgm:cxn modelId="{333891A1-91C4-440B-9C84-C485AE6ACB7C}" type="presParOf" srcId="{23418EDA-6E16-4C77-AFF4-C70EBFED98D4}" destId="{BE3E0268-BE92-4D4F-8ACD-ACFCDDD1A719}" srcOrd="2" destOrd="0" presId="urn:microsoft.com/office/officeart/2009/layout/CircleArrowProcess"/>
    <dgm:cxn modelId="{3A5530EA-049C-4B03-84BA-7BACB53C6DC8}" type="presParOf" srcId="{BE3E0268-BE92-4D4F-8ACD-ACFCDDD1A719}" destId="{974C64F8-495A-47AB-8AD7-9381FE45C5C3}" srcOrd="0" destOrd="0" presId="urn:microsoft.com/office/officeart/2009/layout/CircleArrowProcess"/>
    <dgm:cxn modelId="{E8560AF9-32BC-4368-831E-911AF6D14A17}" type="presParOf" srcId="{23418EDA-6E16-4C77-AFF4-C70EBFED98D4}" destId="{1207B76C-4F5E-4467-B12A-1F04836292A8}" srcOrd="3" destOrd="0" presId="urn:microsoft.com/office/officeart/2009/layout/CircleArrowProcess"/>
    <dgm:cxn modelId="{20311FFC-674F-442C-B105-2EB7CB0712C6}" type="presParOf" srcId="{23418EDA-6E16-4C77-AFF4-C70EBFED98D4}" destId="{E25B40BE-98F8-42C1-B2B9-7E652DC074C6}" srcOrd="4" destOrd="0" presId="urn:microsoft.com/office/officeart/2009/layout/CircleArrowProcess"/>
    <dgm:cxn modelId="{5C1E5689-962F-4963-BB2F-988DE3A55175}" type="presParOf" srcId="{E25B40BE-98F8-42C1-B2B9-7E652DC074C6}" destId="{FCEB664C-4DB7-4831-9559-1DE4184E754A}" srcOrd="0" destOrd="0" presId="urn:microsoft.com/office/officeart/2009/layout/CircleArrowProcess"/>
    <dgm:cxn modelId="{48CD96B9-D914-4963-B26E-2B8FC63052C4}" type="presParOf" srcId="{23418EDA-6E16-4C77-AFF4-C70EBFED98D4}" destId="{40C5DFF1-4303-4F1E-B393-C206CF76C14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ED87E6-AE42-4D08-9470-338ECBAD1F84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98E1532-29C2-4240-910F-3E313EBCD2A1}">
      <dgm:prSet/>
      <dgm:spPr/>
      <dgm:t>
        <a:bodyPr/>
        <a:lstStyle/>
        <a:p>
          <a:pPr rtl="0"/>
          <a:r>
            <a:rPr lang="es-MX" b="1" dirty="0" smtClean="0"/>
            <a:t>3. Diversidad de la compañía</a:t>
          </a:r>
          <a:endParaRPr lang="es-MX" dirty="0"/>
        </a:p>
      </dgm:t>
    </dgm:pt>
    <dgm:pt modelId="{5FB9F8F0-6044-428A-95C6-4383DE1DDA98}" type="parTrans" cxnId="{0A5B6F51-9823-4F7A-B4F1-845B142F91F8}">
      <dgm:prSet/>
      <dgm:spPr/>
      <dgm:t>
        <a:bodyPr/>
        <a:lstStyle/>
        <a:p>
          <a:endParaRPr lang="es-MX"/>
        </a:p>
      </dgm:t>
    </dgm:pt>
    <dgm:pt modelId="{26511D56-057A-4AB4-9331-BFE60A6ADFAE}" type="sibTrans" cxnId="{0A5B6F51-9823-4F7A-B4F1-845B142F91F8}">
      <dgm:prSet/>
      <dgm:spPr/>
      <dgm:t>
        <a:bodyPr/>
        <a:lstStyle/>
        <a:p>
          <a:endParaRPr lang="es-MX"/>
        </a:p>
      </dgm:t>
    </dgm:pt>
    <dgm:pt modelId="{BA00D7BA-53A4-4515-91F2-A64D642A0625}">
      <dgm:prSet/>
      <dgm:spPr/>
      <dgm:t>
        <a:bodyPr/>
        <a:lstStyle/>
        <a:p>
          <a:pPr rtl="0"/>
          <a:r>
            <a:rPr lang="es-MX" dirty="0" smtClean="0"/>
            <a:t>Mientras más variadas y diversas sean las actividades de la compañía,  más diversos serán los mensajes que emita. Un verdadero conglomerado puede estar emitiendo señales tan diversas que tengan poca cohesión.</a:t>
          </a:r>
          <a:r>
            <a:rPr lang="es-ES_tradnl" dirty="0" smtClean="0"/>
            <a:t> </a:t>
          </a:r>
          <a:endParaRPr lang="es-MX" dirty="0"/>
        </a:p>
      </dgm:t>
    </dgm:pt>
    <dgm:pt modelId="{EF20B2B7-F130-459B-B29E-A4EA8546408C}" type="parTrans" cxnId="{60BAA360-2636-4ED9-B925-905AA9400F48}">
      <dgm:prSet/>
      <dgm:spPr/>
      <dgm:t>
        <a:bodyPr/>
        <a:lstStyle/>
        <a:p>
          <a:endParaRPr lang="es-MX"/>
        </a:p>
      </dgm:t>
    </dgm:pt>
    <dgm:pt modelId="{84701799-6619-42FF-B672-A699EEF997BB}" type="sibTrans" cxnId="{60BAA360-2636-4ED9-B925-905AA9400F48}">
      <dgm:prSet/>
      <dgm:spPr/>
      <dgm:t>
        <a:bodyPr/>
        <a:lstStyle/>
        <a:p>
          <a:endParaRPr lang="es-MX"/>
        </a:p>
      </dgm:t>
    </dgm:pt>
    <dgm:pt modelId="{1F7BCAA5-5C14-472B-894E-02196F9C0BE2}" type="pres">
      <dgm:prSet presAssocID="{83ED87E6-AE42-4D08-9470-338ECBAD1F8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48826923-9563-4EFB-B4EC-8FDA4DA59C6D}" type="pres">
      <dgm:prSet presAssocID="{83ED87E6-AE42-4D08-9470-338ECBAD1F84}" presName="pyramid" presStyleLbl="node1" presStyleIdx="0" presStyleCnt="1"/>
      <dgm:spPr/>
    </dgm:pt>
    <dgm:pt modelId="{DFEE6BBD-49F6-4C40-A1F2-0EB34CB7242B}" type="pres">
      <dgm:prSet presAssocID="{83ED87E6-AE42-4D08-9470-338ECBAD1F84}" presName="theList" presStyleCnt="0"/>
      <dgm:spPr/>
    </dgm:pt>
    <dgm:pt modelId="{DA640452-1A9A-4378-BBB7-C17D4FF8B00C}" type="pres">
      <dgm:prSet presAssocID="{F98E1532-29C2-4240-910F-3E313EBCD2A1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52E10B2-C979-44B7-AE68-9FB865987BCE}" type="pres">
      <dgm:prSet presAssocID="{F98E1532-29C2-4240-910F-3E313EBCD2A1}" presName="aSpace" presStyleCnt="0"/>
      <dgm:spPr/>
    </dgm:pt>
    <dgm:pt modelId="{68EF3DBD-EBF9-44D9-8573-8994E8CF54AA}" type="pres">
      <dgm:prSet presAssocID="{BA00D7BA-53A4-4515-91F2-A64D642A0625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E146760-9582-42A3-AFAF-E9BB83C6B9E4}" type="pres">
      <dgm:prSet presAssocID="{BA00D7BA-53A4-4515-91F2-A64D642A0625}" presName="aSpace" presStyleCnt="0"/>
      <dgm:spPr/>
    </dgm:pt>
  </dgm:ptLst>
  <dgm:cxnLst>
    <dgm:cxn modelId="{0A5B6F51-9823-4F7A-B4F1-845B142F91F8}" srcId="{83ED87E6-AE42-4D08-9470-338ECBAD1F84}" destId="{F98E1532-29C2-4240-910F-3E313EBCD2A1}" srcOrd="0" destOrd="0" parTransId="{5FB9F8F0-6044-428A-95C6-4383DE1DDA98}" sibTransId="{26511D56-057A-4AB4-9331-BFE60A6ADFAE}"/>
    <dgm:cxn modelId="{E36E96A2-65B9-4249-BF4B-33B7CEB6E248}" type="presOf" srcId="{83ED87E6-AE42-4D08-9470-338ECBAD1F84}" destId="{1F7BCAA5-5C14-472B-894E-02196F9C0BE2}" srcOrd="0" destOrd="0" presId="urn:microsoft.com/office/officeart/2005/8/layout/pyramid2"/>
    <dgm:cxn modelId="{F32FDA1C-BAF5-4307-B173-23A161A37B69}" type="presOf" srcId="{F98E1532-29C2-4240-910F-3E313EBCD2A1}" destId="{DA640452-1A9A-4378-BBB7-C17D4FF8B00C}" srcOrd="0" destOrd="0" presId="urn:microsoft.com/office/officeart/2005/8/layout/pyramid2"/>
    <dgm:cxn modelId="{A1417FF6-4961-4CE2-8AD3-8557BEE1A3AE}" type="presOf" srcId="{BA00D7BA-53A4-4515-91F2-A64D642A0625}" destId="{68EF3DBD-EBF9-44D9-8573-8994E8CF54AA}" srcOrd="0" destOrd="0" presId="urn:microsoft.com/office/officeart/2005/8/layout/pyramid2"/>
    <dgm:cxn modelId="{60BAA360-2636-4ED9-B925-905AA9400F48}" srcId="{83ED87E6-AE42-4D08-9470-338ECBAD1F84}" destId="{BA00D7BA-53A4-4515-91F2-A64D642A0625}" srcOrd="1" destOrd="0" parTransId="{EF20B2B7-F130-459B-B29E-A4EA8546408C}" sibTransId="{84701799-6619-42FF-B672-A699EEF997BB}"/>
    <dgm:cxn modelId="{5E77194D-6E7A-41CA-AAE5-D46BBE4C5BB1}" type="presParOf" srcId="{1F7BCAA5-5C14-472B-894E-02196F9C0BE2}" destId="{48826923-9563-4EFB-B4EC-8FDA4DA59C6D}" srcOrd="0" destOrd="0" presId="urn:microsoft.com/office/officeart/2005/8/layout/pyramid2"/>
    <dgm:cxn modelId="{F1DC4B5A-1062-4862-BD6F-7C4D4CC1F756}" type="presParOf" srcId="{1F7BCAA5-5C14-472B-894E-02196F9C0BE2}" destId="{DFEE6BBD-49F6-4C40-A1F2-0EB34CB7242B}" srcOrd="1" destOrd="0" presId="urn:microsoft.com/office/officeart/2005/8/layout/pyramid2"/>
    <dgm:cxn modelId="{CCA5FF03-6063-4617-B709-2C96367A0CCE}" type="presParOf" srcId="{DFEE6BBD-49F6-4C40-A1F2-0EB34CB7242B}" destId="{DA640452-1A9A-4378-BBB7-C17D4FF8B00C}" srcOrd="0" destOrd="0" presId="urn:microsoft.com/office/officeart/2005/8/layout/pyramid2"/>
    <dgm:cxn modelId="{6F1EAA7A-DBE4-4CCF-BDF8-80A1A0B4B7E7}" type="presParOf" srcId="{DFEE6BBD-49F6-4C40-A1F2-0EB34CB7242B}" destId="{D52E10B2-C979-44B7-AE68-9FB865987BCE}" srcOrd="1" destOrd="0" presId="urn:microsoft.com/office/officeart/2005/8/layout/pyramid2"/>
    <dgm:cxn modelId="{AF8C8232-DD77-44BC-9E76-87C7678EC9C7}" type="presParOf" srcId="{DFEE6BBD-49F6-4C40-A1F2-0EB34CB7242B}" destId="{68EF3DBD-EBF9-44D9-8573-8994E8CF54AA}" srcOrd="2" destOrd="0" presId="urn:microsoft.com/office/officeart/2005/8/layout/pyramid2"/>
    <dgm:cxn modelId="{070EB19C-0CB2-497A-8711-EF71D2E72346}" type="presParOf" srcId="{DFEE6BBD-49F6-4C40-A1F2-0EB34CB7242B}" destId="{9E146760-9582-42A3-AFAF-E9BB83C6B9E4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5CC66A-5935-45FC-80B3-DD5361F2F8BA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3DE648D5-A4B0-493F-B9D9-5B794DB84D2A}">
      <dgm:prSet/>
      <dgm:spPr/>
      <dgm:t>
        <a:bodyPr/>
        <a:lstStyle/>
        <a:p>
          <a:pPr rtl="0"/>
          <a:endParaRPr lang="es-MX"/>
        </a:p>
      </dgm:t>
    </dgm:pt>
    <dgm:pt modelId="{771C185F-9380-4BFE-A663-FEB158066EF0}" type="parTrans" cxnId="{7E61A39C-4088-4371-B10A-F61D88D5A72C}">
      <dgm:prSet/>
      <dgm:spPr/>
      <dgm:t>
        <a:bodyPr/>
        <a:lstStyle/>
        <a:p>
          <a:endParaRPr lang="es-MX"/>
        </a:p>
      </dgm:t>
    </dgm:pt>
    <dgm:pt modelId="{FAF0199C-B56C-42A4-ABB2-F96DD3E669AD}" type="sibTrans" cxnId="{7E61A39C-4088-4371-B10A-F61D88D5A72C}">
      <dgm:prSet/>
      <dgm:spPr/>
      <dgm:t>
        <a:bodyPr/>
        <a:lstStyle/>
        <a:p>
          <a:endParaRPr lang="es-MX"/>
        </a:p>
      </dgm:t>
    </dgm:pt>
    <dgm:pt modelId="{6A040C9B-6BB4-456C-9090-9718CACD3B5C}">
      <dgm:prSet/>
      <dgm:spPr/>
      <dgm:t>
        <a:bodyPr/>
        <a:lstStyle/>
        <a:p>
          <a:pPr rtl="0"/>
          <a:r>
            <a:rPr lang="es-MX" b="1" smtClean="0"/>
            <a:t>4. Esfuerzo de comunicaciones</a:t>
          </a:r>
          <a:r>
            <a:rPr lang="es-ES_tradnl" smtClean="0"/>
            <a:t> </a:t>
          </a:r>
          <a:endParaRPr lang="es-MX"/>
        </a:p>
      </dgm:t>
    </dgm:pt>
    <dgm:pt modelId="{10D05F94-A27F-4D52-A192-6C95FD3D8A04}" type="parTrans" cxnId="{9461B09C-6BA1-4D72-9A3A-E3D6FF192FC1}">
      <dgm:prSet/>
      <dgm:spPr/>
      <dgm:t>
        <a:bodyPr/>
        <a:lstStyle/>
        <a:p>
          <a:endParaRPr lang="es-MX"/>
        </a:p>
      </dgm:t>
    </dgm:pt>
    <dgm:pt modelId="{2B442CC6-17E7-4289-B918-A42E10951815}" type="sibTrans" cxnId="{9461B09C-6BA1-4D72-9A3A-E3D6FF192FC1}">
      <dgm:prSet/>
      <dgm:spPr/>
      <dgm:t>
        <a:bodyPr/>
        <a:lstStyle/>
        <a:p>
          <a:endParaRPr lang="es-MX"/>
        </a:p>
      </dgm:t>
    </dgm:pt>
    <dgm:pt modelId="{D10269BA-E38D-4FC0-8DFE-D27E38F9A115}">
      <dgm:prSet/>
      <dgm:spPr/>
      <dgm:t>
        <a:bodyPr/>
        <a:lstStyle/>
        <a:p>
          <a:pPr rtl="0"/>
          <a:r>
            <a:rPr lang="es-MX" dirty="0" smtClean="0"/>
            <a:t>Las compañías que trabajan en comunicaciones, las que gastan dinero forjando su imagen, terminan siendo más conocidas y usualmente con una reputación más positiva.</a:t>
          </a:r>
          <a:endParaRPr lang="es-MX" dirty="0"/>
        </a:p>
      </dgm:t>
    </dgm:pt>
    <dgm:pt modelId="{F071C438-04E6-4D9E-985A-C3384F311C1C}" type="parTrans" cxnId="{C23F9D5D-3CAE-4C6F-8F28-D5B23E110E6F}">
      <dgm:prSet/>
      <dgm:spPr/>
      <dgm:t>
        <a:bodyPr/>
        <a:lstStyle/>
        <a:p>
          <a:endParaRPr lang="es-MX"/>
        </a:p>
      </dgm:t>
    </dgm:pt>
    <dgm:pt modelId="{B49B5EED-49B3-442E-9AB8-0F11CC3D3910}" type="sibTrans" cxnId="{C23F9D5D-3CAE-4C6F-8F28-D5B23E110E6F}">
      <dgm:prSet/>
      <dgm:spPr/>
      <dgm:t>
        <a:bodyPr/>
        <a:lstStyle/>
        <a:p>
          <a:endParaRPr lang="es-MX"/>
        </a:p>
      </dgm:t>
    </dgm:pt>
    <dgm:pt modelId="{A325366D-D020-45CD-8999-1A59707972D6}" type="pres">
      <dgm:prSet presAssocID="{8E5CC66A-5935-45FC-80B3-DD5361F2F8B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3CA0421-8E6C-4BB8-A00D-0FBBADA89E8F}" type="pres">
      <dgm:prSet presAssocID="{8E5CC66A-5935-45FC-80B3-DD5361F2F8BA}" presName="arrow" presStyleLbl="bgShp" presStyleIdx="0" presStyleCnt="1" custLinFactNeighborY="-43691"/>
      <dgm:spPr/>
    </dgm:pt>
    <dgm:pt modelId="{D84A3023-62F3-4737-A10A-DFF90F1E2A3B}" type="pres">
      <dgm:prSet presAssocID="{8E5CC66A-5935-45FC-80B3-DD5361F2F8BA}" presName="points" presStyleCnt="0"/>
      <dgm:spPr/>
    </dgm:pt>
    <dgm:pt modelId="{1901EBEC-D7C8-48FE-ADE4-5CAA3EE2258C}" type="pres">
      <dgm:prSet presAssocID="{3DE648D5-A4B0-493F-B9D9-5B794DB84D2A}" presName="compositeA" presStyleCnt="0"/>
      <dgm:spPr/>
    </dgm:pt>
    <dgm:pt modelId="{4FD81B8D-E59A-4254-81DE-9F4F437D3890}" type="pres">
      <dgm:prSet presAssocID="{3DE648D5-A4B0-493F-B9D9-5B794DB84D2A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E5E1DE5-85A7-47B4-BBA2-DBA137B81C44}" type="pres">
      <dgm:prSet presAssocID="{3DE648D5-A4B0-493F-B9D9-5B794DB84D2A}" presName="circleA" presStyleLbl="node1" presStyleIdx="0" presStyleCnt="2" custLinFactX="100000" custLinFactY="-67863" custLinFactNeighborX="106956" custLinFactNeighborY="-100000"/>
      <dgm:spPr/>
    </dgm:pt>
    <dgm:pt modelId="{1534D1D7-3E4C-4928-A5B4-FD069B8C3D53}" type="pres">
      <dgm:prSet presAssocID="{3DE648D5-A4B0-493F-B9D9-5B794DB84D2A}" presName="spaceA" presStyleCnt="0"/>
      <dgm:spPr/>
    </dgm:pt>
    <dgm:pt modelId="{8E78D873-91B0-412C-BC00-07F0425616FC}" type="pres">
      <dgm:prSet presAssocID="{FAF0199C-B56C-42A4-ABB2-F96DD3E669AD}" presName="space" presStyleCnt="0"/>
      <dgm:spPr/>
    </dgm:pt>
    <dgm:pt modelId="{BD41F372-31E8-41A1-8447-D571D216402C}" type="pres">
      <dgm:prSet presAssocID="{6A040C9B-6BB4-456C-9090-9718CACD3B5C}" presName="compositeB" presStyleCnt="0"/>
      <dgm:spPr/>
    </dgm:pt>
    <dgm:pt modelId="{D299B4DF-C482-4D8A-9FC5-96AFCA3C6670}" type="pres">
      <dgm:prSet presAssocID="{6A040C9B-6BB4-456C-9090-9718CACD3B5C}" presName="textB" presStyleLbl="revTx" presStyleIdx="1" presStyleCnt="2" custScaleX="397449" custScaleY="119461" custLinFactNeighborX="-28460" custLinFactNeighborY="-293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DA4E3F-5063-4999-B007-1F07CDF6B138}" type="pres">
      <dgm:prSet presAssocID="{6A040C9B-6BB4-456C-9090-9718CACD3B5C}" presName="circleB" presStyleLbl="node1" presStyleIdx="1" presStyleCnt="2" custLinFactX="100000" custLinFactY="-51767" custLinFactNeighborX="194337" custLinFactNeighborY="-100000"/>
      <dgm:spPr/>
    </dgm:pt>
    <dgm:pt modelId="{0F5FE107-776C-4962-9189-8FAE4263333D}" type="pres">
      <dgm:prSet presAssocID="{6A040C9B-6BB4-456C-9090-9718CACD3B5C}" presName="spaceB" presStyleCnt="0"/>
      <dgm:spPr/>
    </dgm:pt>
  </dgm:ptLst>
  <dgm:cxnLst>
    <dgm:cxn modelId="{B0067195-7662-4E07-9720-C4B4D31F773C}" type="presOf" srcId="{3DE648D5-A4B0-493F-B9D9-5B794DB84D2A}" destId="{4FD81B8D-E59A-4254-81DE-9F4F437D3890}" srcOrd="0" destOrd="0" presId="urn:microsoft.com/office/officeart/2005/8/layout/hProcess11"/>
    <dgm:cxn modelId="{55F1C950-41CB-4F60-A4B8-6E080B047FA1}" type="presOf" srcId="{8E5CC66A-5935-45FC-80B3-DD5361F2F8BA}" destId="{A325366D-D020-45CD-8999-1A59707972D6}" srcOrd="0" destOrd="0" presId="urn:microsoft.com/office/officeart/2005/8/layout/hProcess11"/>
    <dgm:cxn modelId="{87C3BA7F-7862-48B0-8FE0-7786D18C0855}" type="presOf" srcId="{6A040C9B-6BB4-456C-9090-9718CACD3B5C}" destId="{D299B4DF-C482-4D8A-9FC5-96AFCA3C6670}" srcOrd="0" destOrd="0" presId="urn:microsoft.com/office/officeart/2005/8/layout/hProcess11"/>
    <dgm:cxn modelId="{C23F9D5D-3CAE-4C6F-8F28-D5B23E110E6F}" srcId="{6A040C9B-6BB4-456C-9090-9718CACD3B5C}" destId="{D10269BA-E38D-4FC0-8DFE-D27E38F9A115}" srcOrd="0" destOrd="0" parTransId="{F071C438-04E6-4D9E-985A-C3384F311C1C}" sibTransId="{B49B5EED-49B3-442E-9AB8-0F11CC3D3910}"/>
    <dgm:cxn modelId="{7E61A39C-4088-4371-B10A-F61D88D5A72C}" srcId="{8E5CC66A-5935-45FC-80B3-DD5361F2F8BA}" destId="{3DE648D5-A4B0-493F-B9D9-5B794DB84D2A}" srcOrd="0" destOrd="0" parTransId="{771C185F-9380-4BFE-A663-FEB158066EF0}" sibTransId="{FAF0199C-B56C-42A4-ABB2-F96DD3E669AD}"/>
    <dgm:cxn modelId="{A30E4C34-884E-413E-BD93-0A1AA4961681}" type="presOf" srcId="{D10269BA-E38D-4FC0-8DFE-D27E38F9A115}" destId="{D299B4DF-C482-4D8A-9FC5-96AFCA3C6670}" srcOrd="0" destOrd="1" presId="urn:microsoft.com/office/officeart/2005/8/layout/hProcess11"/>
    <dgm:cxn modelId="{9461B09C-6BA1-4D72-9A3A-E3D6FF192FC1}" srcId="{8E5CC66A-5935-45FC-80B3-DD5361F2F8BA}" destId="{6A040C9B-6BB4-456C-9090-9718CACD3B5C}" srcOrd="1" destOrd="0" parTransId="{10D05F94-A27F-4D52-A192-6C95FD3D8A04}" sibTransId="{2B442CC6-17E7-4289-B918-A42E10951815}"/>
    <dgm:cxn modelId="{715849AC-7EFB-474C-9147-83C2025CB578}" type="presParOf" srcId="{A325366D-D020-45CD-8999-1A59707972D6}" destId="{D3CA0421-8E6C-4BB8-A00D-0FBBADA89E8F}" srcOrd="0" destOrd="0" presId="urn:microsoft.com/office/officeart/2005/8/layout/hProcess11"/>
    <dgm:cxn modelId="{FBC33692-71BE-46C9-B182-76DE87421B48}" type="presParOf" srcId="{A325366D-D020-45CD-8999-1A59707972D6}" destId="{D84A3023-62F3-4737-A10A-DFF90F1E2A3B}" srcOrd="1" destOrd="0" presId="urn:microsoft.com/office/officeart/2005/8/layout/hProcess11"/>
    <dgm:cxn modelId="{4ABAF264-9B80-436C-A88D-7952518E1741}" type="presParOf" srcId="{D84A3023-62F3-4737-A10A-DFF90F1E2A3B}" destId="{1901EBEC-D7C8-48FE-ADE4-5CAA3EE2258C}" srcOrd="0" destOrd="0" presId="urn:microsoft.com/office/officeart/2005/8/layout/hProcess11"/>
    <dgm:cxn modelId="{ACF6052F-79D5-49EC-B4A0-2610542B116B}" type="presParOf" srcId="{1901EBEC-D7C8-48FE-ADE4-5CAA3EE2258C}" destId="{4FD81B8D-E59A-4254-81DE-9F4F437D3890}" srcOrd="0" destOrd="0" presId="urn:microsoft.com/office/officeart/2005/8/layout/hProcess11"/>
    <dgm:cxn modelId="{B89A22E5-010A-4241-9EE2-9E43B6EC6ADE}" type="presParOf" srcId="{1901EBEC-D7C8-48FE-ADE4-5CAA3EE2258C}" destId="{1E5E1DE5-85A7-47B4-BBA2-DBA137B81C44}" srcOrd="1" destOrd="0" presId="urn:microsoft.com/office/officeart/2005/8/layout/hProcess11"/>
    <dgm:cxn modelId="{EF597F56-C0F6-44F5-B50E-3D9CC9BFCFC1}" type="presParOf" srcId="{1901EBEC-D7C8-48FE-ADE4-5CAA3EE2258C}" destId="{1534D1D7-3E4C-4928-A5B4-FD069B8C3D53}" srcOrd="2" destOrd="0" presId="urn:microsoft.com/office/officeart/2005/8/layout/hProcess11"/>
    <dgm:cxn modelId="{075937FB-2E67-45F2-970C-F70BBF0BB4FB}" type="presParOf" srcId="{D84A3023-62F3-4737-A10A-DFF90F1E2A3B}" destId="{8E78D873-91B0-412C-BC00-07F0425616FC}" srcOrd="1" destOrd="0" presId="urn:microsoft.com/office/officeart/2005/8/layout/hProcess11"/>
    <dgm:cxn modelId="{4ECCBAD4-E04D-49DE-8E8E-E369D0C122D1}" type="presParOf" srcId="{D84A3023-62F3-4737-A10A-DFF90F1E2A3B}" destId="{BD41F372-31E8-41A1-8447-D571D216402C}" srcOrd="2" destOrd="0" presId="urn:microsoft.com/office/officeart/2005/8/layout/hProcess11"/>
    <dgm:cxn modelId="{02088B7D-AE41-492B-B15F-0402E8418DA2}" type="presParOf" srcId="{BD41F372-31E8-41A1-8447-D571D216402C}" destId="{D299B4DF-C482-4D8A-9FC5-96AFCA3C6670}" srcOrd="0" destOrd="0" presId="urn:microsoft.com/office/officeart/2005/8/layout/hProcess11"/>
    <dgm:cxn modelId="{8F83AAC1-0052-4DC5-9181-AAA5AEBA90C1}" type="presParOf" srcId="{BD41F372-31E8-41A1-8447-D571D216402C}" destId="{ABDA4E3F-5063-4999-B007-1F07CDF6B138}" srcOrd="1" destOrd="0" presId="urn:microsoft.com/office/officeart/2005/8/layout/hProcess11"/>
    <dgm:cxn modelId="{7CC9E65A-4C66-4829-B835-A06BFB32BE81}" type="presParOf" srcId="{BD41F372-31E8-41A1-8447-D571D216402C}" destId="{0F5FE107-776C-4962-9189-8FAE4263333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BFD980-7DE8-4B70-A971-5AC7947FC4E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5D511DC-B9B2-46D8-ABA3-00462C939CA3}">
      <dgm:prSet/>
      <dgm:spPr/>
      <dgm:t>
        <a:bodyPr/>
        <a:lstStyle/>
        <a:p>
          <a:pPr rtl="0"/>
          <a:endParaRPr lang="es-MX"/>
        </a:p>
      </dgm:t>
    </dgm:pt>
    <dgm:pt modelId="{23045DAF-7A00-43E5-98B9-FFAB68ED6ACE}" type="parTrans" cxnId="{1D82806D-67E1-4E9B-9AE1-E1EEBBF0BFF5}">
      <dgm:prSet/>
      <dgm:spPr/>
      <dgm:t>
        <a:bodyPr/>
        <a:lstStyle/>
        <a:p>
          <a:endParaRPr lang="es-MX"/>
        </a:p>
      </dgm:t>
    </dgm:pt>
    <dgm:pt modelId="{20D159CA-862A-4635-B059-587A7B52D2DB}" type="sibTrans" cxnId="{1D82806D-67E1-4E9B-9AE1-E1EEBBF0BFF5}">
      <dgm:prSet/>
      <dgm:spPr/>
      <dgm:t>
        <a:bodyPr/>
        <a:lstStyle/>
        <a:p>
          <a:endParaRPr lang="es-MX"/>
        </a:p>
      </dgm:t>
    </dgm:pt>
    <dgm:pt modelId="{2993F2BA-DA82-4311-A8AF-3AC071C73487}">
      <dgm:prSet/>
      <dgm:spPr/>
      <dgm:t>
        <a:bodyPr/>
        <a:lstStyle/>
        <a:p>
          <a:pPr rtl="0"/>
          <a:r>
            <a:rPr lang="es-MX" b="1" dirty="0" smtClean="0"/>
            <a:t>5. Tiempo</a:t>
          </a:r>
          <a:endParaRPr lang="es-MX" dirty="0"/>
        </a:p>
      </dgm:t>
    </dgm:pt>
    <dgm:pt modelId="{0301CBCE-3400-4517-868E-300A2B96387F}" type="parTrans" cxnId="{1A5BD7F2-C28F-4E5F-B498-88E2CA32F48E}">
      <dgm:prSet/>
      <dgm:spPr/>
      <dgm:t>
        <a:bodyPr/>
        <a:lstStyle/>
        <a:p>
          <a:endParaRPr lang="es-MX"/>
        </a:p>
      </dgm:t>
    </dgm:pt>
    <dgm:pt modelId="{6563C4CD-4020-44E3-9171-0F89A64A6E00}" type="sibTrans" cxnId="{1A5BD7F2-C28F-4E5F-B498-88E2CA32F48E}">
      <dgm:prSet/>
      <dgm:spPr/>
      <dgm:t>
        <a:bodyPr/>
        <a:lstStyle/>
        <a:p>
          <a:endParaRPr lang="es-MX"/>
        </a:p>
      </dgm:t>
    </dgm:pt>
    <dgm:pt modelId="{5BBA9CED-87C3-40EA-B55A-2EC3F8BAD3C3}">
      <dgm:prSet custT="1"/>
      <dgm:spPr/>
      <dgm:t>
        <a:bodyPr/>
        <a:lstStyle/>
        <a:p>
          <a:pPr rtl="0"/>
          <a:r>
            <a:rPr lang="es-MX" sz="1400" dirty="0" smtClean="0"/>
            <a:t>Nada de esto sucede de la noche a la mañana. </a:t>
          </a:r>
          <a:endParaRPr lang="es-MX" sz="1400" dirty="0"/>
        </a:p>
      </dgm:t>
    </dgm:pt>
    <dgm:pt modelId="{599D08ED-AD48-4A97-86BD-15E6234E5B98}" type="parTrans" cxnId="{80B8E8B2-6D2F-43EA-AD14-54438C33AC4D}">
      <dgm:prSet/>
      <dgm:spPr/>
      <dgm:t>
        <a:bodyPr/>
        <a:lstStyle/>
        <a:p>
          <a:endParaRPr lang="es-MX"/>
        </a:p>
      </dgm:t>
    </dgm:pt>
    <dgm:pt modelId="{B9EAE756-21AB-4836-8B80-4C4703411BB5}" type="sibTrans" cxnId="{80B8E8B2-6D2F-43EA-AD14-54438C33AC4D}">
      <dgm:prSet/>
      <dgm:spPr/>
      <dgm:t>
        <a:bodyPr/>
        <a:lstStyle/>
        <a:p>
          <a:endParaRPr lang="es-MX"/>
        </a:p>
      </dgm:t>
    </dgm:pt>
    <dgm:pt modelId="{5BE5B62F-0295-413F-BF06-9995CAD24DA0}">
      <dgm:prSet custT="1"/>
      <dgm:spPr/>
      <dgm:t>
        <a:bodyPr/>
        <a:lstStyle/>
        <a:p>
          <a:pPr rtl="0"/>
          <a:r>
            <a:rPr lang="es-MX" sz="1400" dirty="0" smtClean="0"/>
            <a:t>Las buenas corporaciones lucen bien con el tiempo; su imagen, forjada a través de los años, será mucho más duradera.</a:t>
          </a:r>
          <a:endParaRPr lang="es-MX" sz="1400" dirty="0"/>
        </a:p>
      </dgm:t>
    </dgm:pt>
    <dgm:pt modelId="{D34C301B-248D-49C1-942D-6773D3C77526}" type="parTrans" cxnId="{92653A7A-22F6-482B-9622-8E393E956D4A}">
      <dgm:prSet/>
      <dgm:spPr/>
      <dgm:t>
        <a:bodyPr/>
        <a:lstStyle/>
        <a:p>
          <a:endParaRPr lang="es-MX"/>
        </a:p>
      </dgm:t>
    </dgm:pt>
    <dgm:pt modelId="{720B8F5E-1262-48B4-8659-8269479ABDE2}" type="sibTrans" cxnId="{92653A7A-22F6-482B-9622-8E393E956D4A}">
      <dgm:prSet/>
      <dgm:spPr/>
      <dgm:t>
        <a:bodyPr/>
        <a:lstStyle/>
        <a:p>
          <a:endParaRPr lang="es-MX"/>
        </a:p>
      </dgm:t>
    </dgm:pt>
    <dgm:pt modelId="{6C809D96-1B65-4ECC-8B92-A437DBAE7FE8}">
      <dgm:prSet/>
      <dgm:spPr/>
      <dgm:t>
        <a:bodyPr/>
        <a:lstStyle/>
        <a:p>
          <a:pPr rtl="0"/>
          <a:endParaRPr lang="es-MX"/>
        </a:p>
      </dgm:t>
    </dgm:pt>
    <dgm:pt modelId="{06599A16-6291-451F-BD9E-0C65CAA01BA1}" type="parTrans" cxnId="{E20AAFDD-68DD-4B44-936E-C676C49A21E8}">
      <dgm:prSet/>
      <dgm:spPr/>
      <dgm:t>
        <a:bodyPr/>
        <a:lstStyle/>
        <a:p>
          <a:endParaRPr lang="es-MX"/>
        </a:p>
      </dgm:t>
    </dgm:pt>
    <dgm:pt modelId="{2535E8EF-816C-4AB6-AE0D-B401D5268DCC}" type="sibTrans" cxnId="{E20AAFDD-68DD-4B44-936E-C676C49A21E8}">
      <dgm:prSet/>
      <dgm:spPr/>
      <dgm:t>
        <a:bodyPr/>
        <a:lstStyle/>
        <a:p>
          <a:endParaRPr lang="es-MX"/>
        </a:p>
      </dgm:t>
    </dgm:pt>
    <dgm:pt modelId="{3BF0F34E-2768-4658-BF6E-1E6C7C67015F}" type="pres">
      <dgm:prSet presAssocID="{A4BFD980-7DE8-4B70-A971-5AC7947FC4E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092D797B-249D-4F2D-A095-552242AEF11A}" type="pres">
      <dgm:prSet presAssocID="{B5D511DC-B9B2-46D8-ABA3-00462C939CA3}" presName="composite" presStyleCnt="0"/>
      <dgm:spPr/>
    </dgm:pt>
    <dgm:pt modelId="{C6CCCDB6-9530-41ED-BC88-9837717A7190}" type="pres">
      <dgm:prSet presAssocID="{B5D511DC-B9B2-46D8-ABA3-00462C939CA3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45E860C-6ECC-4BDB-B859-3277930601C6}" type="pres">
      <dgm:prSet presAssocID="{B5D511DC-B9B2-46D8-ABA3-00462C939CA3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0987C2E-BE8C-47D7-BED3-24C1A77094C0}" type="pres">
      <dgm:prSet presAssocID="{B5D511DC-B9B2-46D8-ABA3-00462C939CA3}" presName="BalanceSpacing" presStyleCnt="0"/>
      <dgm:spPr/>
    </dgm:pt>
    <dgm:pt modelId="{28B1003E-329F-4825-A095-243325A65527}" type="pres">
      <dgm:prSet presAssocID="{B5D511DC-B9B2-46D8-ABA3-00462C939CA3}" presName="BalanceSpacing1" presStyleCnt="0"/>
      <dgm:spPr/>
    </dgm:pt>
    <dgm:pt modelId="{456ABFD7-8518-4266-80A8-DF3D1A6D96CA}" type="pres">
      <dgm:prSet presAssocID="{20D159CA-862A-4635-B059-587A7B52D2DB}" presName="Accent1Text" presStyleLbl="node1" presStyleIdx="1" presStyleCnt="6"/>
      <dgm:spPr/>
      <dgm:t>
        <a:bodyPr/>
        <a:lstStyle/>
        <a:p>
          <a:endParaRPr lang="es-MX"/>
        </a:p>
      </dgm:t>
    </dgm:pt>
    <dgm:pt modelId="{BD3D7DEE-657E-4A85-8F8C-22DDBA77755E}" type="pres">
      <dgm:prSet presAssocID="{20D159CA-862A-4635-B059-587A7B52D2DB}" presName="spaceBetweenRectangles" presStyleCnt="0"/>
      <dgm:spPr/>
    </dgm:pt>
    <dgm:pt modelId="{FE529BB7-4A15-4589-B464-7421ADB7145B}" type="pres">
      <dgm:prSet presAssocID="{2993F2BA-DA82-4311-A8AF-3AC071C73487}" presName="composite" presStyleCnt="0"/>
      <dgm:spPr/>
    </dgm:pt>
    <dgm:pt modelId="{6E2B8FBC-2993-4D6A-A58E-DCAA8EAB5BAC}" type="pres">
      <dgm:prSet presAssocID="{2993F2BA-DA82-4311-A8AF-3AC071C73487}" presName="Parent1" presStyleLbl="node1" presStyleIdx="2" presStyleCnt="6" custScaleX="129030" custScaleY="1204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4A2DFBF-A010-4A89-B01B-F7C447DF14B6}" type="pres">
      <dgm:prSet presAssocID="{2993F2BA-DA82-4311-A8AF-3AC071C73487}" presName="Childtext1" presStyleLbl="revTx" presStyleIdx="1" presStyleCnt="3" custScaleX="828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BBFFA5-6A69-4113-8042-3ED6D6AF52F6}" type="pres">
      <dgm:prSet presAssocID="{2993F2BA-DA82-4311-A8AF-3AC071C73487}" presName="BalanceSpacing" presStyleCnt="0"/>
      <dgm:spPr/>
    </dgm:pt>
    <dgm:pt modelId="{78AA5D48-973D-4BC8-8DEC-8375890EF9AD}" type="pres">
      <dgm:prSet presAssocID="{2993F2BA-DA82-4311-A8AF-3AC071C73487}" presName="BalanceSpacing1" presStyleCnt="0"/>
      <dgm:spPr/>
    </dgm:pt>
    <dgm:pt modelId="{2000A8F3-8475-417D-840D-3963AA77D44E}" type="pres">
      <dgm:prSet presAssocID="{6563C4CD-4020-44E3-9171-0F89A64A6E00}" presName="Accent1Text" presStyleLbl="node1" presStyleIdx="3" presStyleCnt="6" custLinFactNeighborX="13198" custLinFactNeighborY="2026"/>
      <dgm:spPr/>
      <dgm:t>
        <a:bodyPr/>
        <a:lstStyle/>
        <a:p>
          <a:endParaRPr lang="es-MX"/>
        </a:p>
      </dgm:t>
    </dgm:pt>
    <dgm:pt modelId="{61360974-0620-43DF-8FC6-C17D074AE9AD}" type="pres">
      <dgm:prSet presAssocID="{6563C4CD-4020-44E3-9171-0F89A64A6E00}" presName="spaceBetweenRectangles" presStyleCnt="0"/>
      <dgm:spPr/>
    </dgm:pt>
    <dgm:pt modelId="{CF2A3084-9092-4353-BA01-762C8AB4EC9A}" type="pres">
      <dgm:prSet presAssocID="{6C809D96-1B65-4ECC-8B92-A437DBAE7FE8}" presName="composite" presStyleCnt="0"/>
      <dgm:spPr/>
    </dgm:pt>
    <dgm:pt modelId="{262C0AEA-3ED3-4788-A4A8-76DBDF9758E8}" type="pres">
      <dgm:prSet presAssocID="{6C809D96-1B65-4ECC-8B92-A437DBAE7FE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697ECD2-8380-47F9-8551-BA37994CAE0D}" type="pres">
      <dgm:prSet presAssocID="{6C809D96-1B65-4ECC-8B92-A437DBAE7FE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1AA2D241-7A46-47F2-9C5C-FA95A08A591E}" type="pres">
      <dgm:prSet presAssocID="{6C809D96-1B65-4ECC-8B92-A437DBAE7FE8}" presName="BalanceSpacing" presStyleCnt="0"/>
      <dgm:spPr/>
    </dgm:pt>
    <dgm:pt modelId="{81C20A7A-E4F1-4B3D-9A11-26032CC92852}" type="pres">
      <dgm:prSet presAssocID="{6C809D96-1B65-4ECC-8B92-A437DBAE7FE8}" presName="BalanceSpacing1" presStyleCnt="0"/>
      <dgm:spPr/>
    </dgm:pt>
    <dgm:pt modelId="{8F10F617-415F-4760-9A05-2F6235277144}" type="pres">
      <dgm:prSet presAssocID="{2535E8EF-816C-4AB6-AE0D-B401D5268DCC}" presName="Accent1Text" presStyleLbl="node1" presStyleIdx="5" presStyleCnt="6"/>
      <dgm:spPr/>
      <dgm:t>
        <a:bodyPr/>
        <a:lstStyle/>
        <a:p>
          <a:endParaRPr lang="es-MX"/>
        </a:p>
      </dgm:t>
    </dgm:pt>
  </dgm:ptLst>
  <dgm:cxnLst>
    <dgm:cxn modelId="{08201517-3F5F-4291-8D55-8C65C8C8FE03}" type="presOf" srcId="{B5D511DC-B9B2-46D8-ABA3-00462C939CA3}" destId="{C6CCCDB6-9530-41ED-BC88-9837717A7190}" srcOrd="0" destOrd="0" presId="urn:microsoft.com/office/officeart/2008/layout/AlternatingHexagons"/>
    <dgm:cxn modelId="{8AC548CC-9E18-472C-8B57-093073B1EBB3}" type="presOf" srcId="{6563C4CD-4020-44E3-9171-0F89A64A6E00}" destId="{2000A8F3-8475-417D-840D-3963AA77D44E}" srcOrd="0" destOrd="0" presId="urn:microsoft.com/office/officeart/2008/layout/AlternatingHexagons"/>
    <dgm:cxn modelId="{FE300893-ADC1-427D-92AC-9B6CE66577A8}" type="presOf" srcId="{5BBA9CED-87C3-40EA-B55A-2EC3F8BAD3C3}" destId="{54A2DFBF-A010-4A89-B01B-F7C447DF14B6}" srcOrd="0" destOrd="0" presId="urn:microsoft.com/office/officeart/2008/layout/AlternatingHexagons"/>
    <dgm:cxn modelId="{1A5BD7F2-C28F-4E5F-B498-88E2CA32F48E}" srcId="{A4BFD980-7DE8-4B70-A971-5AC7947FC4EF}" destId="{2993F2BA-DA82-4311-A8AF-3AC071C73487}" srcOrd="1" destOrd="0" parTransId="{0301CBCE-3400-4517-868E-300A2B96387F}" sibTransId="{6563C4CD-4020-44E3-9171-0F89A64A6E00}"/>
    <dgm:cxn modelId="{1D82806D-67E1-4E9B-9AE1-E1EEBBF0BFF5}" srcId="{A4BFD980-7DE8-4B70-A971-5AC7947FC4EF}" destId="{B5D511DC-B9B2-46D8-ABA3-00462C939CA3}" srcOrd="0" destOrd="0" parTransId="{23045DAF-7A00-43E5-98B9-FFAB68ED6ACE}" sibTransId="{20D159CA-862A-4635-B059-587A7B52D2DB}"/>
    <dgm:cxn modelId="{B5B42226-18C2-4615-A8D5-66EB26F4AB27}" type="presOf" srcId="{2535E8EF-816C-4AB6-AE0D-B401D5268DCC}" destId="{8F10F617-415F-4760-9A05-2F6235277144}" srcOrd="0" destOrd="0" presId="urn:microsoft.com/office/officeart/2008/layout/AlternatingHexagons"/>
    <dgm:cxn modelId="{92653A7A-22F6-482B-9622-8E393E956D4A}" srcId="{2993F2BA-DA82-4311-A8AF-3AC071C73487}" destId="{5BE5B62F-0295-413F-BF06-9995CAD24DA0}" srcOrd="1" destOrd="0" parTransId="{D34C301B-248D-49C1-942D-6773D3C77526}" sibTransId="{720B8F5E-1262-48B4-8659-8269479ABDE2}"/>
    <dgm:cxn modelId="{30F4A084-B713-43FF-B1BB-96F88DA1F90F}" type="presOf" srcId="{20D159CA-862A-4635-B059-587A7B52D2DB}" destId="{456ABFD7-8518-4266-80A8-DF3D1A6D96CA}" srcOrd="0" destOrd="0" presId="urn:microsoft.com/office/officeart/2008/layout/AlternatingHexagons"/>
    <dgm:cxn modelId="{686484F6-BB0D-41C5-8ABB-E74727C372BA}" type="presOf" srcId="{6C809D96-1B65-4ECC-8B92-A437DBAE7FE8}" destId="{262C0AEA-3ED3-4788-A4A8-76DBDF9758E8}" srcOrd="0" destOrd="0" presId="urn:microsoft.com/office/officeart/2008/layout/AlternatingHexagons"/>
    <dgm:cxn modelId="{80B8E8B2-6D2F-43EA-AD14-54438C33AC4D}" srcId="{2993F2BA-DA82-4311-A8AF-3AC071C73487}" destId="{5BBA9CED-87C3-40EA-B55A-2EC3F8BAD3C3}" srcOrd="0" destOrd="0" parTransId="{599D08ED-AD48-4A97-86BD-15E6234E5B98}" sibTransId="{B9EAE756-21AB-4836-8B80-4C4703411BB5}"/>
    <dgm:cxn modelId="{DC377603-FDAD-4163-8E93-93AFB215DB54}" type="presOf" srcId="{5BE5B62F-0295-413F-BF06-9995CAD24DA0}" destId="{54A2DFBF-A010-4A89-B01B-F7C447DF14B6}" srcOrd="0" destOrd="1" presId="urn:microsoft.com/office/officeart/2008/layout/AlternatingHexagons"/>
    <dgm:cxn modelId="{448B100B-8C92-4549-AE00-5913288CCE95}" type="presOf" srcId="{2993F2BA-DA82-4311-A8AF-3AC071C73487}" destId="{6E2B8FBC-2993-4D6A-A58E-DCAA8EAB5BAC}" srcOrd="0" destOrd="0" presId="urn:microsoft.com/office/officeart/2008/layout/AlternatingHexagons"/>
    <dgm:cxn modelId="{FE913F41-FCAE-4546-8A3E-40F457B6F99D}" type="presOf" srcId="{A4BFD980-7DE8-4B70-A971-5AC7947FC4EF}" destId="{3BF0F34E-2768-4658-BF6E-1E6C7C67015F}" srcOrd="0" destOrd="0" presId="urn:microsoft.com/office/officeart/2008/layout/AlternatingHexagons"/>
    <dgm:cxn modelId="{E20AAFDD-68DD-4B44-936E-C676C49A21E8}" srcId="{A4BFD980-7DE8-4B70-A971-5AC7947FC4EF}" destId="{6C809D96-1B65-4ECC-8B92-A437DBAE7FE8}" srcOrd="2" destOrd="0" parTransId="{06599A16-6291-451F-BD9E-0C65CAA01BA1}" sibTransId="{2535E8EF-816C-4AB6-AE0D-B401D5268DCC}"/>
    <dgm:cxn modelId="{E0E506B6-801A-4CDD-A8F7-09BE0A54EC53}" type="presParOf" srcId="{3BF0F34E-2768-4658-BF6E-1E6C7C67015F}" destId="{092D797B-249D-4F2D-A095-552242AEF11A}" srcOrd="0" destOrd="0" presId="urn:microsoft.com/office/officeart/2008/layout/AlternatingHexagons"/>
    <dgm:cxn modelId="{4BD7FE32-AE55-42FD-ACD0-E492E92CD786}" type="presParOf" srcId="{092D797B-249D-4F2D-A095-552242AEF11A}" destId="{C6CCCDB6-9530-41ED-BC88-9837717A7190}" srcOrd="0" destOrd="0" presId="urn:microsoft.com/office/officeart/2008/layout/AlternatingHexagons"/>
    <dgm:cxn modelId="{ECF84B1B-946E-4FAA-8FFF-9ED17EBFB597}" type="presParOf" srcId="{092D797B-249D-4F2D-A095-552242AEF11A}" destId="{845E860C-6ECC-4BDB-B859-3277930601C6}" srcOrd="1" destOrd="0" presId="urn:microsoft.com/office/officeart/2008/layout/AlternatingHexagons"/>
    <dgm:cxn modelId="{F9D8EB85-603F-4D60-8405-764FC717A55E}" type="presParOf" srcId="{092D797B-249D-4F2D-A095-552242AEF11A}" destId="{30987C2E-BE8C-47D7-BED3-24C1A77094C0}" srcOrd="2" destOrd="0" presId="urn:microsoft.com/office/officeart/2008/layout/AlternatingHexagons"/>
    <dgm:cxn modelId="{30793112-85BF-4D7D-AA1E-F6F4180BD12C}" type="presParOf" srcId="{092D797B-249D-4F2D-A095-552242AEF11A}" destId="{28B1003E-329F-4825-A095-243325A65527}" srcOrd="3" destOrd="0" presId="urn:microsoft.com/office/officeart/2008/layout/AlternatingHexagons"/>
    <dgm:cxn modelId="{BA7F3C48-7CD0-4429-9EC6-C560A2D7AB12}" type="presParOf" srcId="{092D797B-249D-4F2D-A095-552242AEF11A}" destId="{456ABFD7-8518-4266-80A8-DF3D1A6D96CA}" srcOrd="4" destOrd="0" presId="urn:microsoft.com/office/officeart/2008/layout/AlternatingHexagons"/>
    <dgm:cxn modelId="{55FEAE75-4122-4555-BFB2-1276E1FF969E}" type="presParOf" srcId="{3BF0F34E-2768-4658-BF6E-1E6C7C67015F}" destId="{BD3D7DEE-657E-4A85-8F8C-22DDBA77755E}" srcOrd="1" destOrd="0" presId="urn:microsoft.com/office/officeart/2008/layout/AlternatingHexagons"/>
    <dgm:cxn modelId="{53FDCEFC-EDEB-4D65-8824-4600548121D5}" type="presParOf" srcId="{3BF0F34E-2768-4658-BF6E-1E6C7C67015F}" destId="{FE529BB7-4A15-4589-B464-7421ADB7145B}" srcOrd="2" destOrd="0" presId="urn:microsoft.com/office/officeart/2008/layout/AlternatingHexagons"/>
    <dgm:cxn modelId="{ADE92C57-C28D-479A-A271-B0C1597AAFF9}" type="presParOf" srcId="{FE529BB7-4A15-4589-B464-7421ADB7145B}" destId="{6E2B8FBC-2993-4D6A-A58E-DCAA8EAB5BAC}" srcOrd="0" destOrd="0" presId="urn:microsoft.com/office/officeart/2008/layout/AlternatingHexagons"/>
    <dgm:cxn modelId="{EF71B59E-699D-49BD-9EDD-9AF4C1B399BC}" type="presParOf" srcId="{FE529BB7-4A15-4589-B464-7421ADB7145B}" destId="{54A2DFBF-A010-4A89-B01B-F7C447DF14B6}" srcOrd="1" destOrd="0" presId="urn:microsoft.com/office/officeart/2008/layout/AlternatingHexagons"/>
    <dgm:cxn modelId="{2AB33560-6D5F-4DF7-9360-942FB2CBAF52}" type="presParOf" srcId="{FE529BB7-4A15-4589-B464-7421ADB7145B}" destId="{A9BBFFA5-6A69-4113-8042-3ED6D6AF52F6}" srcOrd="2" destOrd="0" presId="urn:microsoft.com/office/officeart/2008/layout/AlternatingHexagons"/>
    <dgm:cxn modelId="{6807666B-0AF8-46FE-86FC-5283A1E77EA8}" type="presParOf" srcId="{FE529BB7-4A15-4589-B464-7421ADB7145B}" destId="{78AA5D48-973D-4BC8-8DEC-8375890EF9AD}" srcOrd="3" destOrd="0" presId="urn:microsoft.com/office/officeart/2008/layout/AlternatingHexagons"/>
    <dgm:cxn modelId="{65529CEE-2562-4A80-B571-7595B08306B4}" type="presParOf" srcId="{FE529BB7-4A15-4589-B464-7421ADB7145B}" destId="{2000A8F3-8475-417D-840D-3963AA77D44E}" srcOrd="4" destOrd="0" presId="urn:microsoft.com/office/officeart/2008/layout/AlternatingHexagons"/>
    <dgm:cxn modelId="{D1420E12-6489-4B05-B09D-9B98DC2D740B}" type="presParOf" srcId="{3BF0F34E-2768-4658-BF6E-1E6C7C67015F}" destId="{61360974-0620-43DF-8FC6-C17D074AE9AD}" srcOrd="3" destOrd="0" presId="urn:microsoft.com/office/officeart/2008/layout/AlternatingHexagons"/>
    <dgm:cxn modelId="{02388EDF-1C44-483A-B255-0D145E05E359}" type="presParOf" srcId="{3BF0F34E-2768-4658-BF6E-1E6C7C67015F}" destId="{CF2A3084-9092-4353-BA01-762C8AB4EC9A}" srcOrd="4" destOrd="0" presId="urn:microsoft.com/office/officeart/2008/layout/AlternatingHexagons"/>
    <dgm:cxn modelId="{B495D2EA-3EC6-44F1-B655-DA42B08C5ED4}" type="presParOf" srcId="{CF2A3084-9092-4353-BA01-762C8AB4EC9A}" destId="{262C0AEA-3ED3-4788-A4A8-76DBDF9758E8}" srcOrd="0" destOrd="0" presId="urn:microsoft.com/office/officeart/2008/layout/AlternatingHexagons"/>
    <dgm:cxn modelId="{4E140794-8FB5-4BF4-B56F-88BB5E58E964}" type="presParOf" srcId="{CF2A3084-9092-4353-BA01-762C8AB4EC9A}" destId="{B697ECD2-8380-47F9-8551-BA37994CAE0D}" srcOrd="1" destOrd="0" presId="urn:microsoft.com/office/officeart/2008/layout/AlternatingHexagons"/>
    <dgm:cxn modelId="{22ECBC8F-B62B-4F54-9364-300A980EE20F}" type="presParOf" srcId="{CF2A3084-9092-4353-BA01-762C8AB4EC9A}" destId="{1AA2D241-7A46-47F2-9C5C-FA95A08A591E}" srcOrd="2" destOrd="0" presId="urn:microsoft.com/office/officeart/2008/layout/AlternatingHexagons"/>
    <dgm:cxn modelId="{615919C7-9FA3-43A9-B010-EBAC0A136B80}" type="presParOf" srcId="{CF2A3084-9092-4353-BA01-762C8AB4EC9A}" destId="{81C20A7A-E4F1-4B3D-9A11-26032CC92852}" srcOrd="3" destOrd="0" presId="urn:microsoft.com/office/officeart/2008/layout/AlternatingHexagons"/>
    <dgm:cxn modelId="{A00F9EFC-6C69-42E1-8AB9-A927D34D6034}" type="presParOf" srcId="{CF2A3084-9092-4353-BA01-762C8AB4EC9A}" destId="{8F10F617-415F-4760-9A05-2F623527714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0BADF63-9E20-4EF2-A342-984AC621E830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7F80B4CE-2F02-47A6-9C37-D0149C17A4F6}">
      <dgm:prSet/>
      <dgm:spPr/>
      <dgm:t>
        <a:bodyPr/>
        <a:lstStyle/>
        <a:p>
          <a:pPr rtl="0"/>
          <a:r>
            <a:rPr lang="es-MX" b="1" dirty="0" smtClean="0"/>
            <a:t>6. Desvanecimiento de la memoria</a:t>
          </a:r>
          <a:endParaRPr lang="es-MX" dirty="0"/>
        </a:p>
      </dgm:t>
    </dgm:pt>
    <dgm:pt modelId="{07CF3518-AC5F-4820-8B69-976B5E00A359}" type="parTrans" cxnId="{16F9DA92-DB1B-4F2E-84ED-E525D58BDF65}">
      <dgm:prSet/>
      <dgm:spPr/>
      <dgm:t>
        <a:bodyPr/>
        <a:lstStyle/>
        <a:p>
          <a:endParaRPr lang="es-MX"/>
        </a:p>
      </dgm:t>
    </dgm:pt>
    <dgm:pt modelId="{C9B7DBDE-ADA3-4564-B753-838F04812E88}" type="sibTrans" cxnId="{16F9DA92-DB1B-4F2E-84ED-E525D58BDF65}">
      <dgm:prSet/>
      <dgm:spPr/>
      <dgm:t>
        <a:bodyPr/>
        <a:lstStyle/>
        <a:p>
          <a:endParaRPr lang="es-MX"/>
        </a:p>
      </dgm:t>
    </dgm:pt>
    <dgm:pt modelId="{1DF5397E-F68F-455F-A996-B7A802CD83CE}">
      <dgm:prSet custT="1"/>
      <dgm:spPr/>
      <dgm:t>
        <a:bodyPr/>
        <a:lstStyle/>
        <a:p>
          <a:pPr rtl="0"/>
          <a:r>
            <a:rPr lang="es-ES_tradnl" sz="1800" dirty="0" smtClean="0"/>
            <a:t>El recipiente en el que se vierte la imagen de una compañía es muy permeable, se requiere un esfuerzo constante de comunicaciones. </a:t>
          </a:r>
        </a:p>
        <a:p>
          <a:pPr rtl="0"/>
          <a:r>
            <a:rPr lang="es-ES_tradnl" sz="1800" dirty="0" smtClean="0"/>
            <a:t>La tendencia del público a olvidar, es más rápido de lo que se pueda llegar a suponer.  </a:t>
          </a:r>
          <a:endParaRPr lang="es-MX" sz="1800" dirty="0"/>
        </a:p>
      </dgm:t>
    </dgm:pt>
    <dgm:pt modelId="{40603DC8-B82A-4683-A76B-C741F61D2EFC}" type="parTrans" cxnId="{0FFCF964-A217-4690-9FC9-D6B81AE8C1DE}">
      <dgm:prSet/>
      <dgm:spPr/>
      <dgm:t>
        <a:bodyPr/>
        <a:lstStyle/>
        <a:p>
          <a:endParaRPr lang="es-MX"/>
        </a:p>
      </dgm:t>
    </dgm:pt>
    <dgm:pt modelId="{9D483F54-F44E-4B29-959F-9618B02A830B}" type="sibTrans" cxnId="{0FFCF964-A217-4690-9FC9-D6B81AE8C1DE}">
      <dgm:prSet/>
      <dgm:spPr/>
      <dgm:t>
        <a:bodyPr/>
        <a:lstStyle/>
        <a:p>
          <a:endParaRPr lang="es-MX"/>
        </a:p>
      </dgm:t>
    </dgm:pt>
    <dgm:pt modelId="{8C5CA66F-ED00-4EEC-8433-5400B51881F6}" type="pres">
      <dgm:prSet presAssocID="{D0BADF63-9E20-4EF2-A342-984AC621E83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1357941-214C-4889-A25A-6A7D8D4628D2}" type="pres">
      <dgm:prSet presAssocID="{7F80B4CE-2F02-47A6-9C37-D0149C17A4F6}" presName="circ1" presStyleLbl="vennNode1" presStyleIdx="0" presStyleCnt="2"/>
      <dgm:spPr/>
      <dgm:t>
        <a:bodyPr/>
        <a:lstStyle/>
        <a:p>
          <a:endParaRPr lang="es-MX"/>
        </a:p>
      </dgm:t>
    </dgm:pt>
    <dgm:pt modelId="{874C87A8-9B04-433D-A24A-60559ED2FE8C}" type="pres">
      <dgm:prSet presAssocID="{7F80B4CE-2F02-47A6-9C37-D0149C17A4F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4383491-8C12-4EFE-B037-D3058D7D2F28}" type="pres">
      <dgm:prSet presAssocID="{1DF5397E-F68F-455F-A996-B7A802CD83CE}" presName="circ2" presStyleLbl="vennNode1" presStyleIdx="1" presStyleCnt="2"/>
      <dgm:spPr/>
      <dgm:t>
        <a:bodyPr/>
        <a:lstStyle/>
        <a:p>
          <a:endParaRPr lang="es-MX"/>
        </a:p>
      </dgm:t>
    </dgm:pt>
    <dgm:pt modelId="{AF76D5F0-7061-4C25-96FF-187898E90AF7}" type="pres">
      <dgm:prSet presAssocID="{1DF5397E-F68F-455F-A996-B7A802CD83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5FB6B94-4308-4E17-9A88-08CF1BC8520C}" type="presOf" srcId="{D0BADF63-9E20-4EF2-A342-984AC621E830}" destId="{8C5CA66F-ED00-4EEC-8433-5400B51881F6}" srcOrd="0" destOrd="0" presId="urn:microsoft.com/office/officeart/2005/8/layout/venn1"/>
    <dgm:cxn modelId="{37F0DEF6-E2F7-41B0-8434-CBEAC6469329}" type="presOf" srcId="{7F80B4CE-2F02-47A6-9C37-D0149C17A4F6}" destId="{21357941-214C-4889-A25A-6A7D8D4628D2}" srcOrd="0" destOrd="0" presId="urn:microsoft.com/office/officeart/2005/8/layout/venn1"/>
    <dgm:cxn modelId="{0FFCF964-A217-4690-9FC9-D6B81AE8C1DE}" srcId="{D0BADF63-9E20-4EF2-A342-984AC621E830}" destId="{1DF5397E-F68F-455F-A996-B7A802CD83CE}" srcOrd="1" destOrd="0" parTransId="{40603DC8-B82A-4683-A76B-C741F61D2EFC}" sibTransId="{9D483F54-F44E-4B29-959F-9618B02A830B}"/>
    <dgm:cxn modelId="{5448E0FF-C6E2-4CCD-A119-3076910499DF}" type="presOf" srcId="{1DF5397E-F68F-455F-A996-B7A802CD83CE}" destId="{64383491-8C12-4EFE-B037-D3058D7D2F28}" srcOrd="0" destOrd="0" presId="urn:microsoft.com/office/officeart/2005/8/layout/venn1"/>
    <dgm:cxn modelId="{16F9DA92-DB1B-4F2E-84ED-E525D58BDF65}" srcId="{D0BADF63-9E20-4EF2-A342-984AC621E830}" destId="{7F80B4CE-2F02-47A6-9C37-D0149C17A4F6}" srcOrd="0" destOrd="0" parTransId="{07CF3518-AC5F-4820-8B69-976B5E00A359}" sibTransId="{C9B7DBDE-ADA3-4564-B753-838F04812E88}"/>
    <dgm:cxn modelId="{49FB8487-A4FE-46C9-9514-1DE4F7616F13}" type="presOf" srcId="{7F80B4CE-2F02-47A6-9C37-D0149C17A4F6}" destId="{874C87A8-9B04-433D-A24A-60559ED2FE8C}" srcOrd="1" destOrd="0" presId="urn:microsoft.com/office/officeart/2005/8/layout/venn1"/>
    <dgm:cxn modelId="{2367966B-AADD-4DAE-AEC9-20307848C0BB}" type="presOf" srcId="{1DF5397E-F68F-455F-A996-B7A802CD83CE}" destId="{AF76D5F0-7061-4C25-96FF-187898E90AF7}" srcOrd="1" destOrd="0" presId="urn:microsoft.com/office/officeart/2005/8/layout/venn1"/>
    <dgm:cxn modelId="{232C1380-0965-4439-8294-305BAD35E2C9}" type="presParOf" srcId="{8C5CA66F-ED00-4EEC-8433-5400B51881F6}" destId="{21357941-214C-4889-A25A-6A7D8D4628D2}" srcOrd="0" destOrd="0" presId="urn:microsoft.com/office/officeart/2005/8/layout/venn1"/>
    <dgm:cxn modelId="{933E8AF0-0399-4DE7-BA6A-CD2CA5E51401}" type="presParOf" srcId="{8C5CA66F-ED00-4EEC-8433-5400B51881F6}" destId="{874C87A8-9B04-433D-A24A-60559ED2FE8C}" srcOrd="1" destOrd="0" presId="urn:microsoft.com/office/officeart/2005/8/layout/venn1"/>
    <dgm:cxn modelId="{85F757C5-B8F5-4AE5-A0C4-813CE4E5F2A9}" type="presParOf" srcId="{8C5CA66F-ED00-4EEC-8433-5400B51881F6}" destId="{64383491-8C12-4EFE-B037-D3058D7D2F28}" srcOrd="2" destOrd="0" presId="urn:microsoft.com/office/officeart/2005/8/layout/venn1"/>
    <dgm:cxn modelId="{0BFC8166-5AD8-4F70-925B-24B33CEC2C49}" type="presParOf" srcId="{8C5CA66F-ED00-4EEC-8433-5400B51881F6}" destId="{AF76D5F0-7061-4C25-96FF-187898E90AF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186D03-D7A4-4215-924C-747A60BCCB3F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BFCE999F-38CD-400B-B46E-A4F20CCA0BAF}">
      <dgm:prSet/>
      <dgm:spPr/>
      <dgm:t>
        <a:bodyPr/>
        <a:lstStyle/>
        <a:p>
          <a:pPr rtl="0"/>
          <a:r>
            <a:rPr lang="es-MX" dirty="0" smtClean="0"/>
            <a:t>De manera análoga al escenario político, en el que se usan encuestas de opinión como base para determinar las causas populares, el mundo de los negocios está recurriendo cada vez más a la investigación, para determinar las características más admiradas por el público general, los clientes, el comercio y particularmente la comunidad financiera. </a:t>
          </a:r>
          <a:endParaRPr lang="es-MX" dirty="0"/>
        </a:p>
      </dgm:t>
    </dgm:pt>
    <dgm:pt modelId="{F7AF4BEA-4267-40BC-B1CC-13A49C1E109E}" type="parTrans" cxnId="{C04F7291-E14D-4E78-BD3F-BAE5D4588E55}">
      <dgm:prSet/>
      <dgm:spPr/>
      <dgm:t>
        <a:bodyPr/>
        <a:lstStyle/>
        <a:p>
          <a:endParaRPr lang="es-MX"/>
        </a:p>
      </dgm:t>
    </dgm:pt>
    <dgm:pt modelId="{A63CC7C5-1EF4-4A41-AD07-0E8A2E309A8F}" type="sibTrans" cxnId="{C04F7291-E14D-4E78-BD3F-BAE5D4588E55}">
      <dgm:prSet/>
      <dgm:spPr/>
      <dgm:t>
        <a:bodyPr/>
        <a:lstStyle/>
        <a:p>
          <a:endParaRPr lang="es-MX"/>
        </a:p>
      </dgm:t>
    </dgm:pt>
    <dgm:pt modelId="{38E4FA4F-D7AF-4D03-8D19-D78EE1AD7E0E}">
      <dgm:prSet/>
      <dgm:spPr/>
      <dgm:t>
        <a:bodyPr/>
        <a:lstStyle/>
        <a:p>
          <a:pPr rtl="0"/>
          <a:r>
            <a:rPr lang="es-MX" dirty="0" smtClean="0"/>
            <a:t>La complejidad de los mensajes, debido a sus múltiples interpretaciones</a:t>
          </a:r>
          <a:r>
            <a:rPr lang="es-MX" b="1" dirty="0" smtClean="0"/>
            <a:t>,</a:t>
          </a:r>
          <a:r>
            <a:rPr lang="es-MX" dirty="0" smtClean="0"/>
            <a:t> emitidos por los empleados que interactúan con los diversos públicos, aunado a tiempos (históricos) complicados, hacen de éste, un modelo complejo como para que se preste a una cuantificación práctica en cualquier situación de la vida real.</a:t>
          </a:r>
          <a:endParaRPr lang="es-MX" dirty="0"/>
        </a:p>
      </dgm:t>
    </dgm:pt>
    <dgm:pt modelId="{5A119A51-AF90-4D1B-B759-F7F8602434C5}" type="parTrans" cxnId="{95EC1334-43A5-412E-9D7C-38B333AAE7B7}">
      <dgm:prSet/>
      <dgm:spPr/>
      <dgm:t>
        <a:bodyPr/>
        <a:lstStyle/>
        <a:p>
          <a:endParaRPr lang="es-MX"/>
        </a:p>
      </dgm:t>
    </dgm:pt>
    <dgm:pt modelId="{C721D186-6F4B-4F8A-87AC-98981F0F83D5}" type="sibTrans" cxnId="{95EC1334-43A5-412E-9D7C-38B333AAE7B7}">
      <dgm:prSet/>
      <dgm:spPr/>
      <dgm:t>
        <a:bodyPr/>
        <a:lstStyle/>
        <a:p>
          <a:endParaRPr lang="es-MX"/>
        </a:p>
      </dgm:t>
    </dgm:pt>
    <dgm:pt modelId="{AE25C2E4-4700-4FA0-BA95-8B9206BB9A73}" type="pres">
      <dgm:prSet presAssocID="{79186D03-D7A4-4215-924C-747A60BCCB3F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4C5A8353-08F1-4330-A677-D17357E6ADBF}" type="pres">
      <dgm:prSet presAssocID="{79186D03-D7A4-4215-924C-747A60BCCB3F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CE43B2-3AE2-41D3-B510-C9C40A0EB713}" type="pres">
      <dgm:prSet presAssocID="{79186D03-D7A4-4215-924C-747A60BCCB3F}" presName="LeftNode" presStyleLbl="bgImgPlace1" presStyleIdx="0" presStyleCnt="2" custScaleX="144135" custLinFactNeighborX="-27631" custLinFactNeighborY="-1407">
        <dgm:presLayoutVars>
          <dgm:chMax val="2"/>
          <dgm:chPref val="2"/>
        </dgm:presLayoutVars>
      </dgm:prSet>
      <dgm:spPr/>
      <dgm:t>
        <a:bodyPr/>
        <a:lstStyle/>
        <a:p>
          <a:endParaRPr lang="es-MX"/>
        </a:p>
      </dgm:t>
    </dgm:pt>
    <dgm:pt modelId="{640D0305-33DF-4A3F-81BF-27052A3BAB1A}" type="pres">
      <dgm:prSet presAssocID="{79186D03-D7A4-4215-924C-747A60BCCB3F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5BA1BC-9918-4DE2-AAA0-642D2D0F3011}" type="pres">
      <dgm:prSet presAssocID="{79186D03-D7A4-4215-924C-747A60BCCB3F}" presName="RightNode" presStyleLbl="bgImgPlace1" presStyleIdx="1" presStyleCnt="2" custScaleX="139372" custLinFactNeighborX="33003" custLinFactNeighborY="-469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CC182AA5-A61B-4A27-8E56-00D31072364C}" type="pres">
      <dgm:prSet presAssocID="{79186D03-D7A4-4215-924C-747A60BCCB3F}" presName="TopArrow" presStyleLbl="node1" presStyleIdx="0" presStyleCnt="2"/>
      <dgm:spPr/>
    </dgm:pt>
    <dgm:pt modelId="{C44067A5-B63F-4F31-9139-6494ED9C0F53}" type="pres">
      <dgm:prSet presAssocID="{79186D03-D7A4-4215-924C-747A60BCCB3F}" presName="BottomArrow" presStyleLbl="node1" presStyleIdx="1" presStyleCnt="2"/>
      <dgm:spPr/>
    </dgm:pt>
  </dgm:ptLst>
  <dgm:cxnLst>
    <dgm:cxn modelId="{F31BC2FA-3393-46B9-963E-D4A9092B8D4D}" type="presOf" srcId="{BFCE999F-38CD-400B-B46E-A4F20CCA0BAF}" destId="{4C5A8353-08F1-4330-A677-D17357E6ADBF}" srcOrd="0" destOrd="0" presId="urn:microsoft.com/office/officeart/2009/layout/ReverseList"/>
    <dgm:cxn modelId="{28FE3204-C7C7-4F35-9799-43A4B56A93F1}" type="presOf" srcId="{38E4FA4F-D7AF-4D03-8D19-D78EE1AD7E0E}" destId="{E95BA1BC-9918-4DE2-AAA0-642D2D0F3011}" srcOrd="1" destOrd="0" presId="urn:microsoft.com/office/officeart/2009/layout/ReverseList"/>
    <dgm:cxn modelId="{95EC1334-43A5-412E-9D7C-38B333AAE7B7}" srcId="{79186D03-D7A4-4215-924C-747A60BCCB3F}" destId="{38E4FA4F-D7AF-4D03-8D19-D78EE1AD7E0E}" srcOrd="1" destOrd="0" parTransId="{5A119A51-AF90-4D1B-B759-F7F8602434C5}" sibTransId="{C721D186-6F4B-4F8A-87AC-98981F0F83D5}"/>
    <dgm:cxn modelId="{FAD138E5-20E7-41AB-B722-F6E4D96834C5}" type="presOf" srcId="{BFCE999F-38CD-400B-B46E-A4F20CCA0BAF}" destId="{52CE43B2-3AE2-41D3-B510-C9C40A0EB713}" srcOrd="1" destOrd="0" presId="urn:microsoft.com/office/officeart/2009/layout/ReverseList"/>
    <dgm:cxn modelId="{C04F7291-E14D-4E78-BD3F-BAE5D4588E55}" srcId="{79186D03-D7A4-4215-924C-747A60BCCB3F}" destId="{BFCE999F-38CD-400B-B46E-A4F20CCA0BAF}" srcOrd="0" destOrd="0" parTransId="{F7AF4BEA-4267-40BC-B1CC-13A49C1E109E}" sibTransId="{A63CC7C5-1EF4-4A41-AD07-0E8A2E309A8F}"/>
    <dgm:cxn modelId="{2430DCA5-B5BA-4BFB-A52A-5C010C470CDE}" type="presOf" srcId="{38E4FA4F-D7AF-4D03-8D19-D78EE1AD7E0E}" destId="{640D0305-33DF-4A3F-81BF-27052A3BAB1A}" srcOrd="0" destOrd="0" presId="urn:microsoft.com/office/officeart/2009/layout/ReverseList"/>
    <dgm:cxn modelId="{2D34FD6C-D56D-43A7-A874-CE3BADE0B71B}" type="presOf" srcId="{79186D03-D7A4-4215-924C-747A60BCCB3F}" destId="{AE25C2E4-4700-4FA0-BA95-8B9206BB9A73}" srcOrd="0" destOrd="0" presId="urn:microsoft.com/office/officeart/2009/layout/ReverseList"/>
    <dgm:cxn modelId="{9B7B3794-0424-4382-9117-D011C4C981A7}" type="presParOf" srcId="{AE25C2E4-4700-4FA0-BA95-8B9206BB9A73}" destId="{4C5A8353-08F1-4330-A677-D17357E6ADBF}" srcOrd="0" destOrd="0" presId="urn:microsoft.com/office/officeart/2009/layout/ReverseList"/>
    <dgm:cxn modelId="{FF734371-17B2-4445-9AF8-DD9E2EF7BFDE}" type="presParOf" srcId="{AE25C2E4-4700-4FA0-BA95-8B9206BB9A73}" destId="{52CE43B2-3AE2-41D3-B510-C9C40A0EB713}" srcOrd="1" destOrd="0" presId="urn:microsoft.com/office/officeart/2009/layout/ReverseList"/>
    <dgm:cxn modelId="{28C006F2-51FE-4A30-91CD-F3BBBFC3595D}" type="presParOf" srcId="{AE25C2E4-4700-4FA0-BA95-8B9206BB9A73}" destId="{640D0305-33DF-4A3F-81BF-27052A3BAB1A}" srcOrd="2" destOrd="0" presId="urn:microsoft.com/office/officeart/2009/layout/ReverseList"/>
    <dgm:cxn modelId="{CD548C34-D695-49E9-AD3C-BD9D37864A2B}" type="presParOf" srcId="{AE25C2E4-4700-4FA0-BA95-8B9206BB9A73}" destId="{E95BA1BC-9918-4DE2-AAA0-642D2D0F3011}" srcOrd="3" destOrd="0" presId="urn:microsoft.com/office/officeart/2009/layout/ReverseList"/>
    <dgm:cxn modelId="{F5E88351-D908-42BA-8D05-77B2EFE301C1}" type="presParOf" srcId="{AE25C2E4-4700-4FA0-BA95-8B9206BB9A73}" destId="{CC182AA5-A61B-4A27-8E56-00D31072364C}" srcOrd="4" destOrd="0" presId="urn:microsoft.com/office/officeart/2009/layout/ReverseList"/>
    <dgm:cxn modelId="{E5175EBE-3B77-43BA-92E8-6CD63A797D46}" type="presParOf" srcId="{AE25C2E4-4700-4FA0-BA95-8B9206BB9A73}" destId="{C44067A5-B63F-4F31-9139-6494ED9C0F53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323C7B-08A0-47EE-A106-1FA19A9B300A}" type="doc">
      <dgm:prSet loTypeId="urn:microsoft.com/office/officeart/2005/8/layout/b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405245BB-0317-45A6-843B-C339355A39D1}">
      <dgm:prSet custT="1"/>
      <dgm:spPr/>
      <dgm:t>
        <a:bodyPr/>
        <a:lstStyle/>
        <a:p>
          <a:pPr rtl="0"/>
          <a:r>
            <a:rPr lang="es-MX" sz="1400" dirty="0" smtClean="0"/>
            <a:t>Está bien administrada</a:t>
          </a:r>
          <a:endParaRPr lang="es-MX" sz="1400" dirty="0"/>
        </a:p>
      </dgm:t>
    </dgm:pt>
    <dgm:pt modelId="{FFDFB7EE-1C79-432E-AEAE-CBB4BA966511}" type="parTrans" cxnId="{A0A087F2-7B45-47D0-91BD-0B13279508B1}">
      <dgm:prSet/>
      <dgm:spPr/>
      <dgm:t>
        <a:bodyPr/>
        <a:lstStyle/>
        <a:p>
          <a:endParaRPr lang="es-MX"/>
        </a:p>
      </dgm:t>
    </dgm:pt>
    <dgm:pt modelId="{2556A68A-497A-4ABB-81D3-D5FD42C09F62}" type="sibTrans" cxnId="{A0A087F2-7B45-47D0-91BD-0B13279508B1}">
      <dgm:prSet/>
      <dgm:spPr/>
      <dgm:t>
        <a:bodyPr/>
        <a:lstStyle/>
        <a:p>
          <a:endParaRPr lang="es-MX"/>
        </a:p>
      </dgm:t>
    </dgm:pt>
    <dgm:pt modelId="{49D9883C-AE63-4095-AE62-5CB5CA52A8B3}">
      <dgm:prSet custT="1"/>
      <dgm:spPr/>
      <dgm:t>
        <a:bodyPr/>
        <a:lstStyle/>
        <a:p>
          <a:pPr rtl="0"/>
          <a:r>
            <a:rPr lang="es-MX" sz="1000" dirty="0" smtClean="0"/>
            <a:t>Es una corporación responsable desde el punto de vista cívico</a:t>
          </a:r>
          <a:endParaRPr lang="es-MX" sz="1000" dirty="0"/>
        </a:p>
      </dgm:t>
    </dgm:pt>
    <dgm:pt modelId="{5A2AF758-0156-494B-8882-A0BD11017FB5}" type="parTrans" cxnId="{CE2BA7C4-4C97-4759-9824-BD6774115015}">
      <dgm:prSet/>
      <dgm:spPr/>
      <dgm:t>
        <a:bodyPr/>
        <a:lstStyle/>
        <a:p>
          <a:endParaRPr lang="es-MX"/>
        </a:p>
      </dgm:t>
    </dgm:pt>
    <dgm:pt modelId="{0256512E-1EAD-4272-A2C0-015E51D601BF}" type="sibTrans" cxnId="{CE2BA7C4-4C97-4759-9824-BD6774115015}">
      <dgm:prSet/>
      <dgm:spPr/>
      <dgm:t>
        <a:bodyPr/>
        <a:lstStyle/>
        <a:p>
          <a:endParaRPr lang="es-MX"/>
        </a:p>
      </dgm:t>
    </dgm:pt>
    <dgm:pt modelId="{0A3D9B1F-D710-4DE2-8227-8048DD300901}">
      <dgm:prSet custT="1"/>
      <dgm:spPr/>
      <dgm:t>
        <a:bodyPr/>
        <a:lstStyle/>
        <a:p>
          <a:pPr rtl="0"/>
          <a:r>
            <a:rPr lang="es-MX" sz="1200" dirty="0" smtClean="0"/>
            <a:t>Ofrece productos de calidad</a:t>
          </a:r>
          <a:endParaRPr lang="es-MX" sz="1200" dirty="0"/>
        </a:p>
      </dgm:t>
    </dgm:pt>
    <dgm:pt modelId="{AF2C9EDC-CDB9-4C43-8479-DF40249BD9C1}" type="parTrans" cxnId="{00F431A4-5F23-45FA-BCB9-66C89B796CB9}">
      <dgm:prSet/>
      <dgm:spPr/>
      <dgm:t>
        <a:bodyPr/>
        <a:lstStyle/>
        <a:p>
          <a:endParaRPr lang="es-MX"/>
        </a:p>
      </dgm:t>
    </dgm:pt>
    <dgm:pt modelId="{42071F7B-7793-4483-9C91-ACB5C88AF020}" type="sibTrans" cxnId="{00F431A4-5F23-45FA-BCB9-66C89B796CB9}">
      <dgm:prSet/>
      <dgm:spPr/>
      <dgm:t>
        <a:bodyPr/>
        <a:lstStyle/>
        <a:p>
          <a:endParaRPr lang="es-MX"/>
        </a:p>
      </dgm:t>
    </dgm:pt>
    <dgm:pt modelId="{FC66988C-4E22-4F98-B2DA-DBDAB235E14C}">
      <dgm:prSet custT="1"/>
      <dgm:spPr/>
      <dgm:t>
        <a:bodyPr/>
        <a:lstStyle/>
        <a:p>
          <a:pPr rtl="0"/>
          <a:r>
            <a:rPr lang="es-MX" sz="1200" dirty="0" smtClean="0"/>
            <a:t>Está comprometida en la satisfacción del cliente</a:t>
          </a:r>
          <a:endParaRPr lang="es-MX" sz="1200" dirty="0"/>
        </a:p>
      </dgm:t>
    </dgm:pt>
    <dgm:pt modelId="{06B19EF8-7258-4754-83F8-250F797B20ED}" type="parTrans" cxnId="{68EDA0F1-616C-4012-81AB-B57C0DEA89DA}">
      <dgm:prSet/>
      <dgm:spPr/>
      <dgm:t>
        <a:bodyPr/>
        <a:lstStyle/>
        <a:p>
          <a:endParaRPr lang="es-MX"/>
        </a:p>
      </dgm:t>
    </dgm:pt>
    <dgm:pt modelId="{4001F804-E981-4A9D-BCB5-7509DA3FE1B0}" type="sibTrans" cxnId="{68EDA0F1-616C-4012-81AB-B57C0DEA89DA}">
      <dgm:prSet/>
      <dgm:spPr/>
      <dgm:t>
        <a:bodyPr/>
        <a:lstStyle/>
        <a:p>
          <a:endParaRPr lang="es-MX"/>
        </a:p>
      </dgm:t>
    </dgm:pt>
    <dgm:pt modelId="{F6B0D836-A8A3-43CF-B597-850D9598975E}">
      <dgm:prSet custT="1"/>
      <dgm:spPr/>
      <dgm:t>
        <a:bodyPr/>
        <a:lstStyle/>
        <a:p>
          <a:pPr rtl="0"/>
          <a:r>
            <a:rPr lang="es-MX" sz="1200" dirty="0" smtClean="0"/>
            <a:t>Es innovadora</a:t>
          </a:r>
          <a:endParaRPr lang="es-MX" sz="1200" dirty="0"/>
        </a:p>
      </dgm:t>
    </dgm:pt>
    <dgm:pt modelId="{1DA714D0-F7ED-4653-AB54-932CA648D23A}" type="parTrans" cxnId="{5AA79FF1-53E8-4C82-AD57-79D91A18ED8F}">
      <dgm:prSet/>
      <dgm:spPr/>
      <dgm:t>
        <a:bodyPr/>
        <a:lstStyle/>
        <a:p>
          <a:endParaRPr lang="es-MX"/>
        </a:p>
      </dgm:t>
    </dgm:pt>
    <dgm:pt modelId="{AE0306C6-5422-43AB-9BDF-6D4427A64FA4}" type="sibTrans" cxnId="{5AA79FF1-53E8-4C82-AD57-79D91A18ED8F}">
      <dgm:prSet/>
      <dgm:spPr/>
      <dgm:t>
        <a:bodyPr/>
        <a:lstStyle/>
        <a:p>
          <a:endParaRPr lang="es-MX"/>
        </a:p>
      </dgm:t>
    </dgm:pt>
    <dgm:pt modelId="{7C678B6A-0B78-4832-9449-217F83D99BA5}">
      <dgm:prSet custT="1"/>
      <dgm:spPr/>
      <dgm:t>
        <a:bodyPr/>
        <a:lstStyle/>
        <a:p>
          <a:pPr rtl="0"/>
          <a:r>
            <a:rPr lang="es-MX" sz="1200" dirty="0" smtClean="0"/>
            <a:t>Es activa en investigación y desarrollo</a:t>
          </a:r>
          <a:endParaRPr lang="es-MX" sz="1200" dirty="0"/>
        </a:p>
      </dgm:t>
    </dgm:pt>
    <dgm:pt modelId="{0AC63269-D300-4544-B7A5-E76B42544BE1}" type="parTrans" cxnId="{2661726B-3FCC-48ED-B6D1-208F92437E14}">
      <dgm:prSet/>
      <dgm:spPr/>
      <dgm:t>
        <a:bodyPr/>
        <a:lstStyle/>
        <a:p>
          <a:endParaRPr lang="es-MX"/>
        </a:p>
      </dgm:t>
    </dgm:pt>
    <dgm:pt modelId="{2E318328-96C2-4AAC-BB39-479F5EA94E30}" type="sibTrans" cxnId="{2661726B-3FCC-48ED-B6D1-208F92437E14}">
      <dgm:prSet/>
      <dgm:spPr/>
      <dgm:t>
        <a:bodyPr/>
        <a:lstStyle/>
        <a:p>
          <a:endParaRPr lang="es-MX"/>
        </a:p>
      </dgm:t>
    </dgm:pt>
    <dgm:pt modelId="{A9CB0A0E-5072-49C2-853A-25156FF92DBB}">
      <dgm:prSet custT="1"/>
      <dgm:spPr/>
      <dgm:t>
        <a:bodyPr/>
        <a:lstStyle/>
        <a:p>
          <a:pPr rtl="0"/>
          <a:r>
            <a:rPr lang="es-MX" sz="1200" dirty="0" smtClean="0"/>
            <a:t>Es tecnológicamente avanzada</a:t>
          </a:r>
          <a:endParaRPr lang="es-MX" sz="1200" dirty="0"/>
        </a:p>
      </dgm:t>
    </dgm:pt>
    <dgm:pt modelId="{7749D187-CF17-47B4-9111-4638D92C3CAE}" type="parTrans" cxnId="{0E41D5C6-A411-44E4-A40C-59789926C54A}">
      <dgm:prSet/>
      <dgm:spPr/>
      <dgm:t>
        <a:bodyPr/>
        <a:lstStyle/>
        <a:p>
          <a:endParaRPr lang="es-MX"/>
        </a:p>
      </dgm:t>
    </dgm:pt>
    <dgm:pt modelId="{C8E009E6-790F-4D94-8924-D1094816AEC6}" type="sibTrans" cxnId="{0E41D5C6-A411-44E4-A40C-59789926C54A}">
      <dgm:prSet/>
      <dgm:spPr/>
      <dgm:t>
        <a:bodyPr/>
        <a:lstStyle/>
        <a:p>
          <a:endParaRPr lang="es-MX"/>
        </a:p>
      </dgm:t>
    </dgm:pt>
    <dgm:pt modelId="{7825E30E-299E-4E84-954E-C4EF2C8D36D9}">
      <dgm:prSet/>
      <dgm:spPr/>
      <dgm:t>
        <a:bodyPr/>
        <a:lstStyle/>
        <a:p>
          <a:pPr rtl="0"/>
          <a:r>
            <a:rPr lang="es-MX" smtClean="0"/>
            <a:t>Respalda actividades culturales en las comunidades</a:t>
          </a:r>
          <a:endParaRPr lang="es-MX"/>
        </a:p>
      </dgm:t>
    </dgm:pt>
    <dgm:pt modelId="{1BFB987C-3719-4FB7-9E9E-0E9E7F8EACD5}" type="parTrans" cxnId="{F5F35F76-2319-4065-97A0-62DEDBD78F7A}">
      <dgm:prSet/>
      <dgm:spPr/>
      <dgm:t>
        <a:bodyPr/>
        <a:lstStyle/>
        <a:p>
          <a:endParaRPr lang="es-MX"/>
        </a:p>
      </dgm:t>
    </dgm:pt>
    <dgm:pt modelId="{FF8D6D0C-C37E-49A1-A472-77272516D825}" type="sibTrans" cxnId="{F5F35F76-2319-4065-97A0-62DEDBD78F7A}">
      <dgm:prSet/>
      <dgm:spPr/>
      <dgm:t>
        <a:bodyPr/>
        <a:lstStyle/>
        <a:p>
          <a:endParaRPr lang="es-MX"/>
        </a:p>
      </dgm:t>
    </dgm:pt>
    <dgm:pt modelId="{F2DB8E00-2E31-4CDA-A03E-C0FD1DDAED01}" type="pres">
      <dgm:prSet presAssocID="{FA323C7B-08A0-47EE-A106-1FA19A9B300A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BBA70135-5723-407E-98C7-AFE18A703614}" type="pres">
      <dgm:prSet presAssocID="{405245BB-0317-45A6-843B-C339355A39D1}" presName="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FBC8BC-28A0-4F14-9656-B3D87D5BDDA4}" type="pres">
      <dgm:prSet presAssocID="{2556A68A-497A-4ABB-81D3-D5FD42C09F62}" presName="sibTrans" presStyleLbl="sibTrans2D1" presStyleIdx="0" presStyleCnt="7"/>
      <dgm:spPr/>
      <dgm:t>
        <a:bodyPr/>
        <a:lstStyle/>
        <a:p>
          <a:endParaRPr lang="es-MX"/>
        </a:p>
      </dgm:t>
    </dgm:pt>
    <dgm:pt modelId="{C32FB44A-7F5A-46BA-B257-AC8832F17AE1}" type="pres">
      <dgm:prSet presAssocID="{49D9883C-AE63-4095-AE62-5CB5CA52A8B3}" presName="middleNode" presStyleCnt="0"/>
      <dgm:spPr/>
    </dgm:pt>
    <dgm:pt modelId="{0C98C7BC-F5E6-45C5-8C7A-91A2ADAF9EA1}" type="pres">
      <dgm:prSet presAssocID="{49D9883C-AE63-4095-AE62-5CB5CA52A8B3}" presName="padding" presStyleLbl="node1" presStyleIdx="0" presStyleCnt="8"/>
      <dgm:spPr/>
    </dgm:pt>
    <dgm:pt modelId="{5716C8B7-174C-4847-A3AE-D212661BA341}" type="pres">
      <dgm:prSet presAssocID="{49D9883C-AE63-4095-AE62-5CB5CA52A8B3}" presName="shape" presStyleLbl="node1" presStyleIdx="1" presStyleCnt="8" custScaleX="1353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9A8A29-7808-41E2-9AC8-391DA1934E5F}" type="pres">
      <dgm:prSet presAssocID="{0256512E-1EAD-4272-A2C0-015E51D601BF}" presName="sibTrans" presStyleLbl="sibTrans2D1" presStyleIdx="1" presStyleCnt="7"/>
      <dgm:spPr/>
      <dgm:t>
        <a:bodyPr/>
        <a:lstStyle/>
        <a:p>
          <a:endParaRPr lang="es-MX"/>
        </a:p>
      </dgm:t>
    </dgm:pt>
    <dgm:pt modelId="{C5359114-D8C6-465A-821D-2B0215717477}" type="pres">
      <dgm:prSet presAssocID="{0A3D9B1F-D710-4DE2-8227-8048DD300901}" presName="middleNode" presStyleCnt="0"/>
      <dgm:spPr/>
    </dgm:pt>
    <dgm:pt modelId="{33A8EBA8-DFE3-4F89-A94F-5C73AFA1A102}" type="pres">
      <dgm:prSet presAssocID="{0A3D9B1F-D710-4DE2-8227-8048DD300901}" presName="padding" presStyleLbl="node1" presStyleIdx="1" presStyleCnt="8"/>
      <dgm:spPr/>
    </dgm:pt>
    <dgm:pt modelId="{445F5D1D-8026-47D4-B120-DAD2D43FC4FD}" type="pres">
      <dgm:prSet presAssocID="{0A3D9B1F-D710-4DE2-8227-8048DD300901}" presName="shap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3C0581-5B50-4F55-8C0A-C9E72E2BF8F4}" type="pres">
      <dgm:prSet presAssocID="{42071F7B-7793-4483-9C91-ACB5C88AF020}" presName="sibTrans" presStyleLbl="sibTrans2D1" presStyleIdx="2" presStyleCnt="7"/>
      <dgm:spPr/>
      <dgm:t>
        <a:bodyPr/>
        <a:lstStyle/>
        <a:p>
          <a:endParaRPr lang="es-MX"/>
        </a:p>
      </dgm:t>
    </dgm:pt>
    <dgm:pt modelId="{2C131859-9A6C-453E-91C6-C75511FE24AF}" type="pres">
      <dgm:prSet presAssocID="{FC66988C-4E22-4F98-B2DA-DBDAB235E14C}" presName="middleNode" presStyleCnt="0"/>
      <dgm:spPr/>
    </dgm:pt>
    <dgm:pt modelId="{A302D4DF-0906-4715-AC8A-24A87521A073}" type="pres">
      <dgm:prSet presAssocID="{FC66988C-4E22-4F98-B2DA-DBDAB235E14C}" presName="padding" presStyleLbl="node1" presStyleIdx="2" presStyleCnt="8"/>
      <dgm:spPr/>
    </dgm:pt>
    <dgm:pt modelId="{4651ED81-DBD8-4BF0-84F9-18C6A44D1E78}" type="pres">
      <dgm:prSet presAssocID="{FC66988C-4E22-4F98-B2DA-DBDAB235E14C}" presName="shape" presStyleLbl="node1" presStyleIdx="3" presStyleCnt="8" custScaleX="133741" custScaleY="1197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7C1330E-B4D2-41FC-A1F8-0DDBD6C3FED3}" type="pres">
      <dgm:prSet presAssocID="{4001F804-E981-4A9D-BCB5-7509DA3FE1B0}" presName="sibTrans" presStyleLbl="sibTrans2D1" presStyleIdx="3" presStyleCnt="7"/>
      <dgm:spPr/>
      <dgm:t>
        <a:bodyPr/>
        <a:lstStyle/>
        <a:p>
          <a:endParaRPr lang="es-MX"/>
        </a:p>
      </dgm:t>
    </dgm:pt>
    <dgm:pt modelId="{E2BC425D-FD95-45E5-A374-2F641F099157}" type="pres">
      <dgm:prSet presAssocID="{F6B0D836-A8A3-43CF-B597-850D9598975E}" presName="middleNode" presStyleCnt="0"/>
      <dgm:spPr/>
    </dgm:pt>
    <dgm:pt modelId="{9F78D61C-C232-4693-ACA4-AE041B8D65D7}" type="pres">
      <dgm:prSet presAssocID="{F6B0D836-A8A3-43CF-B597-850D9598975E}" presName="padding" presStyleLbl="node1" presStyleIdx="3" presStyleCnt="8"/>
      <dgm:spPr/>
    </dgm:pt>
    <dgm:pt modelId="{EF5D1E7A-E805-4E31-B05C-7075E7FE5F57}" type="pres">
      <dgm:prSet presAssocID="{F6B0D836-A8A3-43CF-B597-850D9598975E}" presName="shape" presStyleLbl="node1" presStyleIdx="4" presStyleCnt="8" custScaleX="133742" custScaleY="1183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082B0E-587D-4BAA-969B-0520ACF822C8}" type="pres">
      <dgm:prSet presAssocID="{AE0306C6-5422-43AB-9BDF-6D4427A64FA4}" presName="sibTrans" presStyleLbl="sibTrans2D1" presStyleIdx="4" presStyleCnt="7"/>
      <dgm:spPr/>
      <dgm:t>
        <a:bodyPr/>
        <a:lstStyle/>
        <a:p>
          <a:endParaRPr lang="es-MX"/>
        </a:p>
      </dgm:t>
    </dgm:pt>
    <dgm:pt modelId="{CD9FA176-D838-454C-8346-01CC3DF5D495}" type="pres">
      <dgm:prSet presAssocID="{7C678B6A-0B78-4832-9449-217F83D99BA5}" presName="middleNode" presStyleCnt="0"/>
      <dgm:spPr/>
    </dgm:pt>
    <dgm:pt modelId="{F76BB191-A4FE-4EA3-9D69-565D29190ABB}" type="pres">
      <dgm:prSet presAssocID="{7C678B6A-0B78-4832-9449-217F83D99BA5}" presName="padding" presStyleLbl="node1" presStyleIdx="4" presStyleCnt="8"/>
      <dgm:spPr/>
    </dgm:pt>
    <dgm:pt modelId="{B424CE92-47DD-40AC-AD3C-6DB9117BAC24}" type="pres">
      <dgm:prSet presAssocID="{7C678B6A-0B78-4832-9449-217F83D99BA5}" presName="shape" presStyleLbl="node1" presStyleIdx="5" presStyleCnt="8" custScaleX="13728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C5FA70-1993-436F-BEF7-368A4240DB15}" type="pres">
      <dgm:prSet presAssocID="{2E318328-96C2-4AAC-BB39-479F5EA94E30}" presName="sibTrans" presStyleLbl="sibTrans2D1" presStyleIdx="5" presStyleCnt="7"/>
      <dgm:spPr/>
      <dgm:t>
        <a:bodyPr/>
        <a:lstStyle/>
        <a:p>
          <a:endParaRPr lang="es-MX"/>
        </a:p>
      </dgm:t>
    </dgm:pt>
    <dgm:pt modelId="{8913EA5F-E9AC-409A-B36C-6EF90BAD4938}" type="pres">
      <dgm:prSet presAssocID="{A9CB0A0E-5072-49C2-853A-25156FF92DBB}" presName="middleNode" presStyleCnt="0"/>
      <dgm:spPr/>
    </dgm:pt>
    <dgm:pt modelId="{4E464906-8CAD-448E-A2B6-0A89CA853753}" type="pres">
      <dgm:prSet presAssocID="{A9CB0A0E-5072-49C2-853A-25156FF92DBB}" presName="padding" presStyleLbl="node1" presStyleIdx="5" presStyleCnt="8"/>
      <dgm:spPr/>
    </dgm:pt>
    <dgm:pt modelId="{33DEDB93-6E47-47DB-BF59-531D63DECBA2}" type="pres">
      <dgm:prSet presAssocID="{A9CB0A0E-5072-49C2-853A-25156FF92DBB}" presName="shape" presStyleLbl="node1" presStyleIdx="6" presStyleCnt="8" custScaleX="180644" custScaleY="2014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85EFC2-D093-42C4-B80B-590CC6139B89}" type="pres">
      <dgm:prSet presAssocID="{C8E009E6-790F-4D94-8924-D1094816AEC6}" presName="sibTrans" presStyleLbl="sibTrans2D1" presStyleIdx="6" presStyleCnt="7"/>
      <dgm:spPr/>
      <dgm:t>
        <a:bodyPr/>
        <a:lstStyle/>
        <a:p>
          <a:endParaRPr lang="es-MX"/>
        </a:p>
      </dgm:t>
    </dgm:pt>
    <dgm:pt modelId="{2D3A94BB-C86C-49FB-AED4-BC6A06DA74B3}" type="pres">
      <dgm:prSet presAssocID="{7825E30E-299E-4E84-954E-C4EF2C8D36D9}" presName="las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09AB4CC-FB42-4352-8E37-EF6479A13612}" type="presOf" srcId="{49D9883C-AE63-4095-AE62-5CB5CA52A8B3}" destId="{5716C8B7-174C-4847-A3AE-D212661BA341}" srcOrd="0" destOrd="0" presId="urn:microsoft.com/office/officeart/2005/8/layout/bProcess2"/>
    <dgm:cxn modelId="{68EDA0F1-616C-4012-81AB-B57C0DEA89DA}" srcId="{FA323C7B-08A0-47EE-A106-1FA19A9B300A}" destId="{FC66988C-4E22-4F98-B2DA-DBDAB235E14C}" srcOrd="3" destOrd="0" parTransId="{06B19EF8-7258-4754-83F8-250F797B20ED}" sibTransId="{4001F804-E981-4A9D-BCB5-7509DA3FE1B0}"/>
    <dgm:cxn modelId="{692E41E3-C683-4A9D-9E12-517F3F10E434}" type="presOf" srcId="{2E318328-96C2-4AAC-BB39-479F5EA94E30}" destId="{EEC5FA70-1993-436F-BEF7-368A4240DB15}" srcOrd="0" destOrd="0" presId="urn:microsoft.com/office/officeart/2005/8/layout/bProcess2"/>
    <dgm:cxn modelId="{3A92FB46-A3B4-4169-96EC-29F3815C473E}" type="presOf" srcId="{7825E30E-299E-4E84-954E-C4EF2C8D36D9}" destId="{2D3A94BB-C86C-49FB-AED4-BC6A06DA74B3}" srcOrd="0" destOrd="0" presId="urn:microsoft.com/office/officeart/2005/8/layout/bProcess2"/>
    <dgm:cxn modelId="{692678B7-A52A-4AB5-BFC5-26347833A5B7}" type="presOf" srcId="{A9CB0A0E-5072-49C2-853A-25156FF92DBB}" destId="{33DEDB93-6E47-47DB-BF59-531D63DECBA2}" srcOrd="0" destOrd="0" presId="urn:microsoft.com/office/officeart/2005/8/layout/bProcess2"/>
    <dgm:cxn modelId="{A31CF388-D523-4415-852A-50A04DBE9B46}" type="presOf" srcId="{42071F7B-7793-4483-9C91-ACB5C88AF020}" destId="{B13C0581-5B50-4F55-8C0A-C9E72E2BF8F4}" srcOrd="0" destOrd="0" presId="urn:microsoft.com/office/officeart/2005/8/layout/bProcess2"/>
    <dgm:cxn modelId="{F416272E-34B2-49E4-858A-217451BBC229}" type="presOf" srcId="{F6B0D836-A8A3-43CF-B597-850D9598975E}" destId="{EF5D1E7A-E805-4E31-B05C-7075E7FE5F57}" srcOrd="0" destOrd="0" presId="urn:microsoft.com/office/officeart/2005/8/layout/bProcess2"/>
    <dgm:cxn modelId="{DCCFDB34-9E3A-495A-BEB0-6FD7E934B75D}" type="presOf" srcId="{2556A68A-497A-4ABB-81D3-D5FD42C09F62}" destId="{21FBC8BC-28A0-4F14-9656-B3D87D5BDDA4}" srcOrd="0" destOrd="0" presId="urn:microsoft.com/office/officeart/2005/8/layout/bProcess2"/>
    <dgm:cxn modelId="{0E41D5C6-A411-44E4-A40C-59789926C54A}" srcId="{FA323C7B-08A0-47EE-A106-1FA19A9B300A}" destId="{A9CB0A0E-5072-49C2-853A-25156FF92DBB}" srcOrd="6" destOrd="0" parTransId="{7749D187-CF17-47B4-9111-4638D92C3CAE}" sibTransId="{C8E009E6-790F-4D94-8924-D1094816AEC6}"/>
    <dgm:cxn modelId="{2661726B-3FCC-48ED-B6D1-208F92437E14}" srcId="{FA323C7B-08A0-47EE-A106-1FA19A9B300A}" destId="{7C678B6A-0B78-4832-9449-217F83D99BA5}" srcOrd="5" destOrd="0" parTransId="{0AC63269-D300-4544-B7A5-E76B42544BE1}" sibTransId="{2E318328-96C2-4AAC-BB39-479F5EA94E30}"/>
    <dgm:cxn modelId="{1141AFFD-EFE3-4AC5-8E53-8D6FB788C71C}" type="presOf" srcId="{405245BB-0317-45A6-843B-C339355A39D1}" destId="{BBA70135-5723-407E-98C7-AFE18A703614}" srcOrd="0" destOrd="0" presId="urn:microsoft.com/office/officeart/2005/8/layout/bProcess2"/>
    <dgm:cxn modelId="{A0A087F2-7B45-47D0-91BD-0B13279508B1}" srcId="{FA323C7B-08A0-47EE-A106-1FA19A9B300A}" destId="{405245BB-0317-45A6-843B-C339355A39D1}" srcOrd="0" destOrd="0" parTransId="{FFDFB7EE-1C79-432E-AEAE-CBB4BA966511}" sibTransId="{2556A68A-497A-4ABB-81D3-D5FD42C09F62}"/>
    <dgm:cxn modelId="{F5F35F76-2319-4065-97A0-62DEDBD78F7A}" srcId="{FA323C7B-08A0-47EE-A106-1FA19A9B300A}" destId="{7825E30E-299E-4E84-954E-C4EF2C8D36D9}" srcOrd="7" destOrd="0" parTransId="{1BFB987C-3719-4FB7-9E9E-0E9E7F8EACD5}" sibTransId="{FF8D6D0C-C37E-49A1-A472-77272516D825}"/>
    <dgm:cxn modelId="{E1A9223E-265E-423C-99C8-9C48627725D4}" type="presOf" srcId="{AE0306C6-5422-43AB-9BDF-6D4427A64FA4}" destId="{0F082B0E-587D-4BAA-969B-0520ACF822C8}" srcOrd="0" destOrd="0" presId="urn:microsoft.com/office/officeart/2005/8/layout/bProcess2"/>
    <dgm:cxn modelId="{5AA79FF1-53E8-4C82-AD57-79D91A18ED8F}" srcId="{FA323C7B-08A0-47EE-A106-1FA19A9B300A}" destId="{F6B0D836-A8A3-43CF-B597-850D9598975E}" srcOrd="4" destOrd="0" parTransId="{1DA714D0-F7ED-4653-AB54-932CA648D23A}" sibTransId="{AE0306C6-5422-43AB-9BDF-6D4427A64FA4}"/>
    <dgm:cxn modelId="{1D68A5DC-7189-4DCB-9CC1-411D4706032C}" type="presOf" srcId="{C8E009E6-790F-4D94-8924-D1094816AEC6}" destId="{6585EFC2-D093-42C4-B80B-590CC6139B89}" srcOrd="0" destOrd="0" presId="urn:microsoft.com/office/officeart/2005/8/layout/bProcess2"/>
    <dgm:cxn modelId="{CE2BA7C4-4C97-4759-9824-BD6774115015}" srcId="{FA323C7B-08A0-47EE-A106-1FA19A9B300A}" destId="{49D9883C-AE63-4095-AE62-5CB5CA52A8B3}" srcOrd="1" destOrd="0" parTransId="{5A2AF758-0156-494B-8882-A0BD11017FB5}" sibTransId="{0256512E-1EAD-4272-A2C0-015E51D601BF}"/>
    <dgm:cxn modelId="{8F04DA65-F2F9-4CEF-A6C8-D6B9DB854A16}" type="presOf" srcId="{0256512E-1EAD-4272-A2C0-015E51D601BF}" destId="{919A8A29-7808-41E2-9AC8-391DA1934E5F}" srcOrd="0" destOrd="0" presId="urn:microsoft.com/office/officeart/2005/8/layout/bProcess2"/>
    <dgm:cxn modelId="{C7A38295-8F02-44A5-A600-64974B5E0603}" type="presOf" srcId="{4001F804-E981-4A9D-BCB5-7509DA3FE1B0}" destId="{A7C1330E-B4D2-41FC-A1F8-0DDBD6C3FED3}" srcOrd="0" destOrd="0" presId="urn:microsoft.com/office/officeart/2005/8/layout/bProcess2"/>
    <dgm:cxn modelId="{9D376728-CEBD-48F9-8C0A-57D17CCB79CA}" type="presOf" srcId="{7C678B6A-0B78-4832-9449-217F83D99BA5}" destId="{B424CE92-47DD-40AC-AD3C-6DB9117BAC24}" srcOrd="0" destOrd="0" presId="urn:microsoft.com/office/officeart/2005/8/layout/bProcess2"/>
    <dgm:cxn modelId="{00F431A4-5F23-45FA-BCB9-66C89B796CB9}" srcId="{FA323C7B-08A0-47EE-A106-1FA19A9B300A}" destId="{0A3D9B1F-D710-4DE2-8227-8048DD300901}" srcOrd="2" destOrd="0" parTransId="{AF2C9EDC-CDB9-4C43-8479-DF40249BD9C1}" sibTransId="{42071F7B-7793-4483-9C91-ACB5C88AF020}"/>
    <dgm:cxn modelId="{BAB300E1-FDD1-4252-8346-0D55914620FB}" type="presOf" srcId="{FA323C7B-08A0-47EE-A106-1FA19A9B300A}" destId="{F2DB8E00-2E31-4CDA-A03E-C0FD1DDAED01}" srcOrd="0" destOrd="0" presId="urn:microsoft.com/office/officeart/2005/8/layout/bProcess2"/>
    <dgm:cxn modelId="{E4929DBC-A478-4437-8CA1-F30CF47459BD}" type="presOf" srcId="{FC66988C-4E22-4F98-B2DA-DBDAB235E14C}" destId="{4651ED81-DBD8-4BF0-84F9-18C6A44D1E78}" srcOrd="0" destOrd="0" presId="urn:microsoft.com/office/officeart/2005/8/layout/bProcess2"/>
    <dgm:cxn modelId="{E29EFC22-BDE0-4B5E-8860-A0DA1529FAD8}" type="presOf" srcId="{0A3D9B1F-D710-4DE2-8227-8048DD300901}" destId="{445F5D1D-8026-47D4-B120-DAD2D43FC4FD}" srcOrd="0" destOrd="0" presId="urn:microsoft.com/office/officeart/2005/8/layout/bProcess2"/>
    <dgm:cxn modelId="{F00D80AC-F206-4785-A909-014ABBF067E5}" type="presParOf" srcId="{F2DB8E00-2E31-4CDA-A03E-C0FD1DDAED01}" destId="{BBA70135-5723-407E-98C7-AFE18A703614}" srcOrd="0" destOrd="0" presId="urn:microsoft.com/office/officeart/2005/8/layout/bProcess2"/>
    <dgm:cxn modelId="{C22A3B78-826B-4294-9C51-C8F8CD472676}" type="presParOf" srcId="{F2DB8E00-2E31-4CDA-A03E-C0FD1DDAED01}" destId="{21FBC8BC-28A0-4F14-9656-B3D87D5BDDA4}" srcOrd="1" destOrd="0" presId="urn:microsoft.com/office/officeart/2005/8/layout/bProcess2"/>
    <dgm:cxn modelId="{5B00E98E-80AB-4FD9-8E54-0BC565F4987E}" type="presParOf" srcId="{F2DB8E00-2E31-4CDA-A03E-C0FD1DDAED01}" destId="{C32FB44A-7F5A-46BA-B257-AC8832F17AE1}" srcOrd="2" destOrd="0" presId="urn:microsoft.com/office/officeart/2005/8/layout/bProcess2"/>
    <dgm:cxn modelId="{E87DF33E-A563-483D-9B1B-17D8A6E3E7B9}" type="presParOf" srcId="{C32FB44A-7F5A-46BA-B257-AC8832F17AE1}" destId="{0C98C7BC-F5E6-45C5-8C7A-91A2ADAF9EA1}" srcOrd="0" destOrd="0" presId="urn:microsoft.com/office/officeart/2005/8/layout/bProcess2"/>
    <dgm:cxn modelId="{C361A42E-F79E-43D2-944C-3929D1C187EE}" type="presParOf" srcId="{C32FB44A-7F5A-46BA-B257-AC8832F17AE1}" destId="{5716C8B7-174C-4847-A3AE-D212661BA341}" srcOrd="1" destOrd="0" presId="urn:microsoft.com/office/officeart/2005/8/layout/bProcess2"/>
    <dgm:cxn modelId="{1EB75A90-14CE-4754-ADCA-CF1F360A6AA3}" type="presParOf" srcId="{F2DB8E00-2E31-4CDA-A03E-C0FD1DDAED01}" destId="{919A8A29-7808-41E2-9AC8-391DA1934E5F}" srcOrd="3" destOrd="0" presId="urn:microsoft.com/office/officeart/2005/8/layout/bProcess2"/>
    <dgm:cxn modelId="{07407404-4539-4B75-8893-B44E15FEE65D}" type="presParOf" srcId="{F2DB8E00-2E31-4CDA-A03E-C0FD1DDAED01}" destId="{C5359114-D8C6-465A-821D-2B0215717477}" srcOrd="4" destOrd="0" presId="urn:microsoft.com/office/officeart/2005/8/layout/bProcess2"/>
    <dgm:cxn modelId="{1805E4A6-943C-460F-A74D-E12B3AFFD221}" type="presParOf" srcId="{C5359114-D8C6-465A-821D-2B0215717477}" destId="{33A8EBA8-DFE3-4F89-A94F-5C73AFA1A102}" srcOrd="0" destOrd="0" presId="urn:microsoft.com/office/officeart/2005/8/layout/bProcess2"/>
    <dgm:cxn modelId="{03887364-402F-4EA6-9AF4-2FCD6C26F6A9}" type="presParOf" srcId="{C5359114-D8C6-465A-821D-2B0215717477}" destId="{445F5D1D-8026-47D4-B120-DAD2D43FC4FD}" srcOrd="1" destOrd="0" presId="urn:microsoft.com/office/officeart/2005/8/layout/bProcess2"/>
    <dgm:cxn modelId="{C698A857-DC03-4F3F-B460-AE5472A29275}" type="presParOf" srcId="{F2DB8E00-2E31-4CDA-A03E-C0FD1DDAED01}" destId="{B13C0581-5B50-4F55-8C0A-C9E72E2BF8F4}" srcOrd="5" destOrd="0" presId="urn:microsoft.com/office/officeart/2005/8/layout/bProcess2"/>
    <dgm:cxn modelId="{F890DD63-97D0-4905-BEA6-3D7AB9E2C20E}" type="presParOf" srcId="{F2DB8E00-2E31-4CDA-A03E-C0FD1DDAED01}" destId="{2C131859-9A6C-453E-91C6-C75511FE24AF}" srcOrd="6" destOrd="0" presId="urn:microsoft.com/office/officeart/2005/8/layout/bProcess2"/>
    <dgm:cxn modelId="{186040A8-92DF-4D16-910D-CED866188AE1}" type="presParOf" srcId="{2C131859-9A6C-453E-91C6-C75511FE24AF}" destId="{A302D4DF-0906-4715-AC8A-24A87521A073}" srcOrd="0" destOrd="0" presId="urn:microsoft.com/office/officeart/2005/8/layout/bProcess2"/>
    <dgm:cxn modelId="{6A04E233-10AB-4422-9AEB-C331A2C0EDB6}" type="presParOf" srcId="{2C131859-9A6C-453E-91C6-C75511FE24AF}" destId="{4651ED81-DBD8-4BF0-84F9-18C6A44D1E78}" srcOrd="1" destOrd="0" presId="urn:microsoft.com/office/officeart/2005/8/layout/bProcess2"/>
    <dgm:cxn modelId="{3B623E30-DB49-44FA-BEED-7D7A623EA3CD}" type="presParOf" srcId="{F2DB8E00-2E31-4CDA-A03E-C0FD1DDAED01}" destId="{A7C1330E-B4D2-41FC-A1F8-0DDBD6C3FED3}" srcOrd="7" destOrd="0" presId="urn:microsoft.com/office/officeart/2005/8/layout/bProcess2"/>
    <dgm:cxn modelId="{AB48A34E-5657-4541-A525-C91028F00F50}" type="presParOf" srcId="{F2DB8E00-2E31-4CDA-A03E-C0FD1DDAED01}" destId="{E2BC425D-FD95-45E5-A374-2F641F099157}" srcOrd="8" destOrd="0" presId="urn:microsoft.com/office/officeart/2005/8/layout/bProcess2"/>
    <dgm:cxn modelId="{41C97753-64D7-42D1-8C55-90B4B5FE05F8}" type="presParOf" srcId="{E2BC425D-FD95-45E5-A374-2F641F099157}" destId="{9F78D61C-C232-4693-ACA4-AE041B8D65D7}" srcOrd="0" destOrd="0" presId="urn:microsoft.com/office/officeart/2005/8/layout/bProcess2"/>
    <dgm:cxn modelId="{FB3C9C02-BE64-49D8-9C5F-FF35069B0FFF}" type="presParOf" srcId="{E2BC425D-FD95-45E5-A374-2F641F099157}" destId="{EF5D1E7A-E805-4E31-B05C-7075E7FE5F57}" srcOrd="1" destOrd="0" presId="urn:microsoft.com/office/officeart/2005/8/layout/bProcess2"/>
    <dgm:cxn modelId="{60BA4B45-9138-48B0-B13F-4BD1CF405D60}" type="presParOf" srcId="{F2DB8E00-2E31-4CDA-A03E-C0FD1DDAED01}" destId="{0F082B0E-587D-4BAA-969B-0520ACF822C8}" srcOrd="9" destOrd="0" presId="urn:microsoft.com/office/officeart/2005/8/layout/bProcess2"/>
    <dgm:cxn modelId="{DCF7D60F-35BC-4E20-95EF-AA0107C6ECE0}" type="presParOf" srcId="{F2DB8E00-2E31-4CDA-A03E-C0FD1DDAED01}" destId="{CD9FA176-D838-454C-8346-01CC3DF5D495}" srcOrd="10" destOrd="0" presId="urn:microsoft.com/office/officeart/2005/8/layout/bProcess2"/>
    <dgm:cxn modelId="{18D36C21-1353-4BA5-904C-FC884DD28725}" type="presParOf" srcId="{CD9FA176-D838-454C-8346-01CC3DF5D495}" destId="{F76BB191-A4FE-4EA3-9D69-565D29190ABB}" srcOrd="0" destOrd="0" presId="urn:microsoft.com/office/officeart/2005/8/layout/bProcess2"/>
    <dgm:cxn modelId="{25D874CD-EC8A-4E88-9B48-1EE12BD27110}" type="presParOf" srcId="{CD9FA176-D838-454C-8346-01CC3DF5D495}" destId="{B424CE92-47DD-40AC-AD3C-6DB9117BAC24}" srcOrd="1" destOrd="0" presId="urn:microsoft.com/office/officeart/2005/8/layout/bProcess2"/>
    <dgm:cxn modelId="{C17A06DA-D2E4-41AC-B27B-6E7060E7210B}" type="presParOf" srcId="{F2DB8E00-2E31-4CDA-A03E-C0FD1DDAED01}" destId="{EEC5FA70-1993-436F-BEF7-368A4240DB15}" srcOrd="11" destOrd="0" presId="urn:microsoft.com/office/officeart/2005/8/layout/bProcess2"/>
    <dgm:cxn modelId="{985407B9-4CBF-43A3-B591-135CA47C861B}" type="presParOf" srcId="{F2DB8E00-2E31-4CDA-A03E-C0FD1DDAED01}" destId="{8913EA5F-E9AC-409A-B36C-6EF90BAD4938}" srcOrd="12" destOrd="0" presId="urn:microsoft.com/office/officeart/2005/8/layout/bProcess2"/>
    <dgm:cxn modelId="{50BE4657-8D69-4F59-AF1D-1312C4BB724A}" type="presParOf" srcId="{8913EA5F-E9AC-409A-B36C-6EF90BAD4938}" destId="{4E464906-8CAD-448E-A2B6-0A89CA853753}" srcOrd="0" destOrd="0" presId="urn:microsoft.com/office/officeart/2005/8/layout/bProcess2"/>
    <dgm:cxn modelId="{F486D7FB-3B14-487A-8A82-8083498A8D94}" type="presParOf" srcId="{8913EA5F-E9AC-409A-B36C-6EF90BAD4938}" destId="{33DEDB93-6E47-47DB-BF59-531D63DECBA2}" srcOrd="1" destOrd="0" presId="urn:microsoft.com/office/officeart/2005/8/layout/bProcess2"/>
    <dgm:cxn modelId="{D4AD4C5A-73D5-4C65-83FA-DA1766CCC15B}" type="presParOf" srcId="{F2DB8E00-2E31-4CDA-A03E-C0FD1DDAED01}" destId="{6585EFC2-D093-42C4-B80B-590CC6139B89}" srcOrd="13" destOrd="0" presId="urn:microsoft.com/office/officeart/2005/8/layout/bProcess2"/>
    <dgm:cxn modelId="{19066D1E-15D7-4937-8E14-EDFAD62A6FDD}" type="presParOf" srcId="{F2DB8E00-2E31-4CDA-A03E-C0FD1DDAED01}" destId="{2D3A94BB-C86C-49FB-AED4-BC6A06DA74B3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FA5B86-FE8E-4806-9864-098C5835F9D9}" type="doc">
      <dgm:prSet loTypeId="urn:microsoft.com/office/officeart/2005/8/layout/b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B2DBD82-2300-4A44-85F8-15A06A2F5B1E}">
      <dgm:prSet/>
      <dgm:spPr/>
      <dgm:t>
        <a:bodyPr/>
        <a:lstStyle/>
        <a:p>
          <a:pPr rtl="0"/>
          <a:r>
            <a:rPr lang="es-MX" dirty="0" smtClean="0"/>
            <a:t>9. Ha demostrado un crecimiento consistente en la rentabilidad</a:t>
          </a:r>
          <a:endParaRPr lang="es-MX" dirty="0"/>
        </a:p>
      </dgm:t>
    </dgm:pt>
    <dgm:pt modelId="{098D40B7-6087-4864-A487-24DD4ADB4030}" type="parTrans" cxnId="{1557D78E-6A9D-4CD1-AC2C-0437641D032F}">
      <dgm:prSet/>
      <dgm:spPr/>
      <dgm:t>
        <a:bodyPr/>
        <a:lstStyle/>
        <a:p>
          <a:endParaRPr lang="es-MX"/>
        </a:p>
      </dgm:t>
    </dgm:pt>
    <dgm:pt modelId="{3433F4A5-5878-4E3C-B896-7D2453AFEED8}" type="sibTrans" cxnId="{1557D78E-6A9D-4CD1-AC2C-0437641D032F}">
      <dgm:prSet/>
      <dgm:spPr/>
      <dgm:t>
        <a:bodyPr/>
        <a:lstStyle/>
        <a:p>
          <a:endParaRPr lang="es-MX"/>
        </a:p>
      </dgm:t>
    </dgm:pt>
    <dgm:pt modelId="{ED2EBCF9-EC65-47DA-B4E2-85CA22309FBB}">
      <dgm:prSet custT="1"/>
      <dgm:spPr/>
      <dgm:t>
        <a:bodyPr/>
        <a:lstStyle/>
        <a:p>
          <a:pPr rtl="0"/>
          <a:r>
            <a:rPr lang="es-MX" sz="1400" dirty="0" smtClean="0"/>
            <a:t>10. Está bien consolidada</a:t>
          </a:r>
          <a:endParaRPr lang="es-MX" sz="1400" dirty="0"/>
        </a:p>
      </dgm:t>
    </dgm:pt>
    <dgm:pt modelId="{D9A12C05-35A6-429B-94B9-4458059DC89F}" type="parTrans" cxnId="{032540DE-8930-455B-BA77-9BE7192B3EF5}">
      <dgm:prSet/>
      <dgm:spPr/>
      <dgm:t>
        <a:bodyPr/>
        <a:lstStyle/>
        <a:p>
          <a:endParaRPr lang="es-MX"/>
        </a:p>
      </dgm:t>
    </dgm:pt>
    <dgm:pt modelId="{29C0D263-8E15-437D-9D00-7387D242FE62}" type="sibTrans" cxnId="{032540DE-8930-455B-BA77-9BE7192B3EF5}">
      <dgm:prSet/>
      <dgm:spPr/>
      <dgm:t>
        <a:bodyPr/>
        <a:lstStyle/>
        <a:p>
          <a:endParaRPr lang="es-MX"/>
        </a:p>
      </dgm:t>
    </dgm:pt>
    <dgm:pt modelId="{F685EA1D-9B56-474B-932C-C45446733C4D}">
      <dgm:prSet custT="1"/>
      <dgm:spPr/>
      <dgm:t>
        <a:bodyPr/>
        <a:lstStyle/>
        <a:p>
          <a:pPr rtl="0"/>
          <a:r>
            <a:rPr lang="es-MX" sz="1200" dirty="0" smtClean="0"/>
            <a:t>11. Es una buena compañía para hacer negocios con ella</a:t>
          </a:r>
          <a:endParaRPr lang="es-MX" sz="1200" dirty="0"/>
        </a:p>
      </dgm:t>
    </dgm:pt>
    <dgm:pt modelId="{DB09C6DF-8A58-453F-A348-A3775B1F7FE5}" type="parTrans" cxnId="{61AE7067-9B13-4DD0-8134-BE709D72D956}">
      <dgm:prSet/>
      <dgm:spPr/>
      <dgm:t>
        <a:bodyPr/>
        <a:lstStyle/>
        <a:p>
          <a:endParaRPr lang="es-MX"/>
        </a:p>
      </dgm:t>
    </dgm:pt>
    <dgm:pt modelId="{5F45DA55-4566-4CE0-8E90-74C974E08F53}" type="sibTrans" cxnId="{61AE7067-9B13-4DD0-8134-BE709D72D956}">
      <dgm:prSet/>
      <dgm:spPr/>
      <dgm:t>
        <a:bodyPr/>
        <a:lstStyle/>
        <a:p>
          <a:endParaRPr lang="es-MX"/>
        </a:p>
      </dgm:t>
    </dgm:pt>
    <dgm:pt modelId="{8CCC6C67-25C5-4196-83D2-1233F861A12F}">
      <dgm:prSet custT="1"/>
      <dgm:spPr/>
      <dgm:t>
        <a:bodyPr/>
        <a:lstStyle/>
        <a:p>
          <a:pPr rtl="0"/>
          <a:r>
            <a:rPr lang="es-MX" sz="1200" dirty="0" smtClean="0"/>
            <a:t>12. Es confiable</a:t>
          </a:r>
          <a:endParaRPr lang="es-MX" sz="1200" dirty="0"/>
        </a:p>
      </dgm:t>
    </dgm:pt>
    <dgm:pt modelId="{A815AED1-C5C2-4FB3-84BC-892680D516EA}" type="parTrans" cxnId="{A4298C6F-107E-43CF-BA01-9ADDEAB705E5}">
      <dgm:prSet/>
      <dgm:spPr/>
      <dgm:t>
        <a:bodyPr/>
        <a:lstStyle/>
        <a:p>
          <a:endParaRPr lang="es-MX"/>
        </a:p>
      </dgm:t>
    </dgm:pt>
    <dgm:pt modelId="{4CEBAAB2-05D4-4031-8E5A-3706D4233631}" type="sibTrans" cxnId="{A4298C6F-107E-43CF-BA01-9ADDEAB705E5}">
      <dgm:prSet/>
      <dgm:spPr/>
      <dgm:t>
        <a:bodyPr/>
        <a:lstStyle/>
        <a:p>
          <a:endParaRPr lang="es-MX"/>
        </a:p>
      </dgm:t>
    </dgm:pt>
    <dgm:pt modelId="{D6B30B60-64D4-421C-ABFE-42436F8EB637}">
      <dgm:prSet custT="1"/>
      <dgm:spPr/>
      <dgm:t>
        <a:bodyPr/>
        <a:lstStyle/>
        <a:p>
          <a:pPr rtl="0"/>
          <a:r>
            <a:rPr lang="es-MX" sz="1200" dirty="0" smtClean="0"/>
            <a:t>13. Ofrece buen potencial de inversión</a:t>
          </a:r>
          <a:endParaRPr lang="es-MX" sz="1200" dirty="0"/>
        </a:p>
      </dgm:t>
    </dgm:pt>
    <dgm:pt modelId="{816261CF-79F2-4CCC-A5F6-3E85128C4602}" type="parTrans" cxnId="{E7A1E5E3-2FC4-4B8B-8F84-7033EE7BEBC4}">
      <dgm:prSet/>
      <dgm:spPr/>
      <dgm:t>
        <a:bodyPr/>
        <a:lstStyle/>
        <a:p>
          <a:endParaRPr lang="es-MX"/>
        </a:p>
      </dgm:t>
    </dgm:pt>
    <dgm:pt modelId="{9224DCE3-D83D-4C69-9660-8BFF8EE57B79}" type="sibTrans" cxnId="{E7A1E5E3-2FC4-4B8B-8F84-7033EE7BEBC4}">
      <dgm:prSet/>
      <dgm:spPr/>
      <dgm:t>
        <a:bodyPr/>
        <a:lstStyle/>
        <a:p>
          <a:endParaRPr lang="es-MX"/>
        </a:p>
      </dgm:t>
    </dgm:pt>
    <dgm:pt modelId="{B7A7EAB4-7646-454F-B1D7-FF41928B50C1}">
      <dgm:prSet custT="1"/>
      <dgm:spPr/>
      <dgm:t>
        <a:bodyPr/>
        <a:lstStyle/>
        <a:p>
          <a:pPr rtl="0"/>
          <a:r>
            <a:rPr lang="es-MX" sz="1200" dirty="0" smtClean="0"/>
            <a:t>14. Sería una buena compañía para trabajar en ella</a:t>
          </a:r>
          <a:endParaRPr lang="es-MX" sz="1200" dirty="0"/>
        </a:p>
      </dgm:t>
    </dgm:pt>
    <dgm:pt modelId="{F2105749-4F11-4D79-8D5E-EB1E70B8D624}" type="parTrans" cxnId="{7DFC20F5-DF72-4A6C-BDD9-39D598E27892}">
      <dgm:prSet/>
      <dgm:spPr/>
      <dgm:t>
        <a:bodyPr/>
        <a:lstStyle/>
        <a:p>
          <a:endParaRPr lang="es-MX"/>
        </a:p>
      </dgm:t>
    </dgm:pt>
    <dgm:pt modelId="{93155930-15B9-4193-B2DF-B4F6ABA98093}" type="sibTrans" cxnId="{7DFC20F5-DF72-4A6C-BDD9-39D598E27892}">
      <dgm:prSet/>
      <dgm:spPr/>
      <dgm:t>
        <a:bodyPr/>
        <a:lstStyle/>
        <a:p>
          <a:endParaRPr lang="es-MX"/>
        </a:p>
      </dgm:t>
    </dgm:pt>
    <dgm:pt modelId="{0E9DFF48-FFEC-479B-9E21-9411740E0D2A}">
      <dgm:prSet/>
      <dgm:spPr/>
      <dgm:t>
        <a:bodyPr/>
        <a:lstStyle/>
        <a:p>
          <a:pPr rtl="0"/>
          <a:r>
            <a:rPr lang="es-MX" dirty="0" smtClean="0"/>
            <a:t>15. Tiene que ver con la ecología</a:t>
          </a:r>
          <a:endParaRPr lang="es-MX" dirty="0"/>
        </a:p>
      </dgm:t>
    </dgm:pt>
    <dgm:pt modelId="{CDBB9ECD-616F-4801-A6C7-2B32B27E4264}" type="parTrans" cxnId="{2D4875C2-1E90-4AC1-880F-E5853C9307A0}">
      <dgm:prSet/>
      <dgm:spPr/>
      <dgm:t>
        <a:bodyPr/>
        <a:lstStyle/>
        <a:p>
          <a:endParaRPr lang="es-MX"/>
        </a:p>
      </dgm:t>
    </dgm:pt>
    <dgm:pt modelId="{F84154BD-70D6-4328-A70D-F0EE5B73882E}" type="sibTrans" cxnId="{2D4875C2-1E90-4AC1-880F-E5853C9307A0}">
      <dgm:prSet/>
      <dgm:spPr/>
      <dgm:t>
        <a:bodyPr/>
        <a:lstStyle/>
        <a:p>
          <a:endParaRPr lang="es-MX"/>
        </a:p>
      </dgm:t>
    </dgm:pt>
    <dgm:pt modelId="{8FCF263F-BFDB-4602-B924-70114502FBF8}" type="pres">
      <dgm:prSet presAssocID="{BEFA5B86-FE8E-4806-9864-098C5835F9D9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46A81DEB-9F0F-4066-BF59-F903A59D2E60}" type="pres">
      <dgm:prSet presAssocID="{DB2DBD82-2300-4A44-85F8-15A06A2F5B1E}" presName="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C543525-27B1-44B7-A1D0-7C7288D7000F}" type="pres">
      <dgm:prSet presAssocID="{3433F4A5-5878-4E3C-B896-7D2453AFEED8}" presName="sibTrans" presStyleLbl="sibTrans2D1" presStyleIdx="0" presStyleCnt="6"/>
      <dgm:spPr/>
      <dgm:t>
        <a:bodyPr/>
        <a:lstStyle/>
        <a:p>
          <a:endParaRPr lang="es-MX"/>
        </a:p>
      </dgm:t>
    </dgm:pt>
    <dgm:pt modelId="{DCF73DBA-685D-4443-8838-53EF18B6256B}" type="pres">
      <dgm:prSet presAssocID="{ED2EBCF9-EC65-47DA-B4E2-85CA22309FBB}" presName="middleNode" presStyleCnt="0"/>
      <dgm:spPr/>
    </dgm:pt>
    <dgm:pt modelId="{E19FC550-FFC0-4D99-AB11-9737FEBFDDCF}" type="pres">
      <dgm:prSet presAssocID="{ED2EBCF9-EC65-47DA-B4E2-85CA22309FBB}" presName="padding" presStyleLbl="node1" presStyleIdx="0" presStyleCnt="7"/>
      <dgm:spPr/>
    </dgm:pt>
    <dgm:pt modelId="{777D3C2C-9B6F-4026-8C34-C3E4C4B5C648}" type="pres">
      <dgm:prSet presAssocID="{ED2EBCF9-EC65-47DA-B4E2-85CA22309FBB}" presName="shape" presStyleLbl="node1" presStyleIdx="1" presStyleCnt="7" custScaleX="1360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DB0C55-C8A3-493F-A585-601FE1E7CB50}" type="pres">
      <dgm:prSet presAssocID="{29C0D263-8E15-437D-9D00-7387D242FE62}" presName="sibTrans" presStyleLbl="sibTrans2D1" presStyleIdx="1" presStyleCnt="6"/>
      <dgm:spPr/>
      <dgm:t>
        <a:bodyPr/>
        <a:lstStyle/>
        <a:p>
          <a:endParaRPr lang="es-MX"/>
        </a:p>
      </dgm:t>
    </dgm:pt>
    <dgm:pt modelId="{C6680319-0C01-44A4-B529-AFE7FC463401}" type="pres">
      <dgm:prSet presAssocID="{F685EA1D-9B56-474B-932C-C45446733C4D}" presName="middleNode" presStyleCnt="0"/>
      <dgm:spPr/>
    </dgm:pt>
    <dgm:pt modelId="{9D24B082-2270-4046-95A8-8A3A7BAFC64C}" type="pres">
      <dgm:prSet presAssocID="{F685EA1D-9B56-474B-932C-C45446733C4D}" presName="padding" presStyleLbl="node1" presStyleIdx="1" presStyleCnt="7"/>
      <dgm:spPr/>
    </dgm:pt>
    <dgm:pt modelId="{CE6AA347-DF3D-47CE-8D9C-7E8BF4705E0E}" type="pres">
      <dgm:prSet presAssocID="{F685EA1D-9B56-474B-932C-C45446733C4D}" presName="shape" presStyleLbl="node1" presStyleIdx="2" presStyleCnt="7" custScaleX="14898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D07E72-88CD-4B66-AB56-B58FE303328E}" type="pres">
      <dgm:prSet presAssocID="{5F45DA55-4566-4CE0-8E90-74C974E08F53}" presName="sibTrans" presStyleLbl="sibTrans2D1" presStyleIdx="2" presStyleCnt="6"/>
      <dgm:spPr/>
      <dgm:t>
        <a:bodyPr/>
        <a:lstStyle/>
        <a:p>
          <a:endParaRPr lang="es-MX"/>
        </a:p>
      </dgm:t>
    </dgm:pt>
    <dgm:pt modelId="{DEB11BA7-2840-4890-B7B7-89EC0858AB07}" type="pres">
      <dgm:prSet presAssocID="{8CCC6C67-25C5-4196-83D2-1233F861A12F}" presName="middleNode" presStyleCnt="0"/>
      <dgm:spPr/>
    </dgm:pt>
    <dgm:pt modelId="{CD675EAE-AFFE-4B50-B0FF-C0F494EAFEF3}" type="pres">
      <dgm:prSet presAssocID="{8CCC6C67-25C5-4196-83D2-1233F861A12F}" presName="padding" presStyleLbl="node1" presStyleIdx="2" presStyleCnt="7"/>
      <dgm:spPr/>
    </dgm:pt>
    <dgm:pt modelId="{CB23CA2E-1087-4189-8010-D82DC31B5C99}" type="pres">
      <dgm:prSet presAssocID="{8CCC6C67-25C5-4196-83D2-1233F861A12F}" presName="shap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E4C84E6-8907-444F-BF26-9BF45EC36395}" type="pres">
      <dgm:prSet presAssocID="{4CEBAAB2-05D4-4031-8E5A-3706D4233631}" presName="sibTrans" presStyleLbl="sibTrans2D1" presStyleIdx="3" presStyleCnt="6"/>
      <dgm:spPr/>
      <dgm:t>
        <a:bodyPr/>
        <a:lstStyle/>
        <a:p>
          <a:endParaRPr lang="es-MX"/>
        </a:p>
      </dgm:t>
    </dgm:pt>
    <dgm:pt modelId="{6625D20E-F681-4747-97B2-898938EFC8C0}" type="pres">
      <dgm:prSet presAssocID="{D6B30B60-64D4-421C-ABFE-42436F8EB637}" presName="middleNode" presStyleCnt="0"/>
      <dgm:spPr/>
    </dgm:pt>
    <dgm:pt modelId="{926AC516-E0CC-46C5-BB48-288BBDD421A6}" type="pres">
      <dgm:prSet presAssocID="{D6B30B60-64D4-421C-ABFE-42436F8EB637}" presName="padding" presStyleLbl="node1" presStyleIdx="3" presStyleCnt="7"/>
      <dgm:spPr/>
    </dgm:pt>
    <dgm:pt modelId="{61FC1FD0-CC44-43C0-A5AE-BDFFF05D78C1}" type="pres">
      <dgm:prSet presAssocID="{D6B30B60-64D4-421C-ABFE-42436F8EB637}" presName="shape" presStyleLbl="node1" presStyleIdx="4" presStyleCnt="7" custScaleX="1352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E8E88CB-1091-4605-84CB-222F9E1168D9}" type="pres">
      <dgm:prSet presAssocID="{9224DCE3-D83D-4C69-9660-8BFF8EE57B79}" presName="sibTrans" presStyleLbl="sibTrans2D1" presStyleIdx="4" presStyleCnt="6"/>
      <dgm:spPr/>
      <dgm:t>
        <a:bodyPr/>
        <a:lstStyle/>
        <a:p>
          <a:endParaRPr lang="es-MX"/>
        </a:p>
      </dgm:t>
    </dgm:pt>
    <dgm:pt modelId="{D312593F-15C1-4444-8F08-C0AE173790A6}" type="pres">
      <dgm:prSet presAssocID="{B7A7EAB4-7646-454F-B1D7-FF41928B50C1}" presName="middleNode" presStyleCnt="0"/>
      <dgm:spPr/>
    </dgm:pt>
    <dgm:pt modelId="{076DD131-8936-4567-9192-316603DE59B5}" type="pres">
      <dgm:prSet presAssocID="{B7A7EAB4-7646-454F-B1D7-FF41928B50C1}" presName="padding" presStyleLbl="node1" presStyleIdx="4" presStyleCnt="7"/>
      <dgm:spPr/>
    </dgm:pt>
    <dgm:pt modelId="{5E07816E-0EAE-4268-A7BA-CAE37B3311BA}" type="pres">
      <dgm:prSet presAssocID="{B7A7EAB4-7646-454F-B1D7-FF41928B50C1}" presName="shape" presStyleLbl="node1" presStyleIdx="5" presStyleCnt="7" custScaleX="14053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02F9BC2-F087-4711-BE78-E8BCAF23D34C}" type="pres">
      <dgm:prSet presAssocID="{93155930-15B9-4193-B2DF-B4F6ABA98093}" presName="sibTrans" presStyleLbl="sibTrans2D1" presStyleIdx="5" presStyleCnt="6"/>
      <dgm:spPr/>
      <dgm:t>
        <a:bodyPr/>
        <a:lstStyle/>
        <a:p>
          <a:endParaRPr lang="es-MX"/>
        </a:p>
      </dgm:t>
    </dgm:pt>
    <dgm:pt modelId="{06553E5F-15E1-47DF-A208-8869C085166E}" type="pres">
      <dgm:prSet presAssocID="{0E9DFF48-FFEC-479B-9E21-9411740E0D2A}" presName="las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557D78E-6A9D-4CD1-AC2C-0437641D032F}" srcId="{BEFA5B86-FE8E-4806-9864-098C5835F9D9}" destId="{DB2DBD82-2300-4A44-85F8-15A06A2F5B1E}" srcOrd="0" destOrd="0" parTransId="{098D40B7-6087-4864-A487-24DD4ADB4030}" sibTransId="{3433F4A5-5878-4E3C-B896-7D2453AFEED8}"/>
    <dgm:cxn modelId="{A4298C6F-107E-43CF-BA01-9ADDEAB705E5}" srcId="{BEFA5B86-FE8E-4806-9864-098C5835F9D9}" destId="{8CCC6C67-25C5-4196-83D2-1233F861A12F}" srcOrd="3" destOrd="0" parTransId="{A815AED1-C5C2-4FB3-84BC-892680D516EA}" sibTransId="{4CEBAAB2-05D4-4031-8E5A-3706D4233631}"/>
    <dgm:cxn modelId="{AF4BE5EC-9973-4143-A72C-F24614FE891B}" type="presOf" srcId="{D6B30B60-64D4-421C-ABFE-42436F8EB637}" destId="{61FC1FD0-CC44-43C0-A5AE-BDFFF05D78C1}" srcOrd="0" destOrd="0" presId="urn:microsoft.com/office/officeart/2005/8/layout/bProcess2"/>
    <dgm:cxn modelId="{E08980D1-2CA9-4409-830F-69A078476AF4}" type="presOf" srcId="{0E9DFF48-FFEC-479B-9E21-9411740E0D2A}" destId="{06553E5F-15E1-47DF-A208-8869C085166E}" srcOrd="0" destOrd="0" presId="urn:microsoft.com/office/officeart/2005/8/layout/bProcess2"/>
    <dgm:cxn modelId="{2D4875C2-1E90-4AC1-880F-E5853C9307A0}" srcId="{BEFA5B86-FE8E-4806-9864-098C5835F9D9}" destId="{0E9DFF48-FFEC-479B-9E21-9411740E0D2A}" srcOrd="6" destOrd="0" parTransId="{CDBB9ECD-616F-4801-A6C7-2B32B27E4264}" sibTransId="{F84154BD-70D6-4328-A70D-F0EE5B73882E}"/>
    <dgm:cxn modelId="{E7A1E5E3-2FC4-4B8B-8F84-7033EE7BEBC4}" srcId="{BEFA5B86-FE8E-4806-9864-098C5835F9D9}" destId="{D6B30B60-64D4-421C-ABFE-42436F8EB637}" srcOrd="4" destOrd="0" parTransId="{816261CF-79F2-4CCC-A5F6-3E85128C4602}" sibTransId="{9224DCE3-D83D-4C69-9660-8BFF8EE57B79}"/>
    <dgm:cxn modelId="{76AB29D2-8DF6-4B03-961D-EEB4AA2C1493}" type="presOf" srcId="{9224DCE3-D83D-4C69-9660-8BFF8EE57B79}" destId="{4E8E88CB-1091-4605-84CB-222F9E1168D9}" srcOrd="0" destOrd="0" presId="urn:microsoft.com/office/officeart/2005/8/layout/bProcess2"/>
    <dgm:cxn modelId="{DB3BCB97-2684-4659-B6A3-0AB6DFA40371}" type="presOf" srcId="{4CEBAAB2-05D4-4031-8E5A-3706D4233631}" destId="{0E4C84E6-8907-444F-BF26-9BF45EC36395}" srcOrd="0" destOrd="0" presId="urn:microsoft.com/office/officeart/2005/8/layout/bProcess2"/>
    <dgm:cxn modelId="{518B3AA7-FEC8-4FD4-AB38-EDD52C34BBDE}" type="presOf" srcId="{BEFA5B86-FE8E-4806-9864-098C5835F9D9}" destId="{8FCF263F-BFDB-4602-B924-70114502FBF8}" srcOrd="0" destOrd="0" presId="urn:microsoft.com/office/officeart/2005/8/layout/bProcess2"/>
    <dgm:cxn modelId="{7DFC20F5-DF72-4A6C-BDD9-39D598E27892}" srcId="{BEFA5B86-FE8E-4806-9864-098C5835F9D9}" destId="{B7A7EAB4-7646-454F-B1D7-FF41928B50C1}" srcOrd="5" destOrd="0" parTransId="{F2105749-4F11-4D79-8D5E-EB1E70B8D624}" sibTransId="{93155930-15B9-4193-B2DF-B4F6ABA98093}"/>
    <dgm:cxn modelId="{30040A0C-07E7-49D6-AD01-9F2B7C42B13A}" type="presOf" srcId="{93155930-15B9-4193-B2DF-B4F6ABA98093}" destId="{702F9BC2-F087-4711-BE78-E8BCAF23D34C}" srcOrd="0" destOrd="0" presId="urn:microsoft.com/office/officeart/2005/8/layout/bProcess2"/>
    <dgm:cxn modelId="{57C14AB9-A755-4828-83AF-E2B9964FD810}" type="presOf" srcId="{ED2EBCF9-EC65-47DA-B4E2-85CA22309FBB}" destId="{777D3C2C-9B6F-4026-8C34-C3E4C4B5C648}" srcOrd="0" destOrd="0" presId="urn:microsoft.com/office/officeart/2005/8/layout/bProcess2"/>
    <dgm:cxn modelId="{794A0885-7CFB-43B0-89C6-C4DB404372C0}" type="presOf" srcId="{5F45DA55-4566-4CE0-8E90-74C974E08F53}" destId="{E0D07E72-88CD-4B66-AB56-B58FE303328E}" srcOrd="0" destOrd="0" presId="urn:microsoft.com/office/officeart/2005/8/layout/bProcess2"/>
    <dgm:cxn modelId="{4A5BD29E-FF0F-4FAD-9512-AF7648DDF2DD}" type="presOf" srcId="{8CCC6C67-25C5-4196-83D2-1233F861A12F}" destId="{CB23CA2E-1087-4189-8010-D82DC31B5C99}" srcOrd="0" destOrd="0" presId="urn:microsoft.com/office/officeart/2005/8/layout/bProcess2"/>
    <dgm:cxn modelId="{93089F00-7879-4386-BEE6-61E3969FFFF4}" type="presOf" srcId="{DB2DBD82-2300-4A44-85F8-15A06A2F5B1E}" destId="{46A81DEB-9F0F-4066-BF59-F903A59D2E60}" srcOrd="0" destOrd="0" presId="urn:microsoft.com/office/officeart/2005/8/layout/bProcess2"/>
    <dgm:cxn modelId="{0E0B1747-8927-49D6-9FED-E882D73710D8}" type="presOf" srcId="{3433F4A5-5878-4E3C-B896-7D2453AFEED8}" destId="{5C543525-27B1-44B7-A1D0-7C7288D7000F}" srcOrd="0" destOrd="0" presId="urn:microsoft.com/office/officeart/2005/8/layout/bProcess2"/>
    <dgm:cxn modelId="{9BA48CF9-5743-4E20-8E6C-D897EA3BA9C3}" type="presOf" srcId="{F685EA1D-9B56-474B-932C-C45446733C4D}" destId="{CE6AA347-DF3D-47CE-8D9C-7E8BF4705E0E}" srcOrd="0" destOrd="0" presId="urn:microsoft.com/office/officeart/2005/8/layout/bProcess2"/>
    <dgm:cxn modelId="{61AE7067-9B13-4DD0-8134-BE709D72D956}" srcId="{BEFA5B86-FE8E-4806-9864-098C5835F9D9}" destId="{F685EA1D-9B56-474B-932C-C45446733C4D}" srcOrd="2" destOrd="0" parTransId="{DB09C6DF-8A58-453F-A348-A3775B1F7FE5}" sibTransId="{5F45DA55-4566-4CE0-8E90-74C974E08F53}"/>
    <dgm:cxn modelId="{032540DE-8930-455B-BA77-9BE7192B3EF5}" srcId="{BEFA5B86-FE8E-4806-9864-098C5835F9D9}" destId="{ED2EBCF9-EC65-47DA-B4E2-85CA22309FBB}" srcOrd="1" destOrd="0" parTransId="{D9A12C05-35A6-429B-94B9-4458059DC89F}" sibTransId="{29C0D263-8E15-437D-9D00-7387D242FE62}"/>
    <dgm:cxn modelId="{B2B2B066-9228-43F3-A9CD-EE3C70C09478}" type="presOf" srcId="{29C0D263-8E15-437D-9D00-7387D242FE62}" destId="{C1DB0C55-C8A3-493F-A585-601FE1E7CB50}" srcOrd="0" destOrd="0" presId="urn:microsoft.com/office/officeart/2005/8/layout/bProcess2"/>
    <dgm:cxn modelId="{CCA8FD8F-724C-49A4-A923-DA9893BFDBCA}" type="presOf" srcId="{B7A7EAB4-7646-454F-B1D7-FF41928B50C1}" destId="{5E07816E-0EAE-4268-A7BA-CAE37B3311BA}" srcOrd="0" destOrd="0" presId="urn:microsoft.com/office/officeart/2005/8/layout/bProcess2"/>
    <dgm:cxn modelId="{812EEB42-41CE-49E9-BD48-BFC79DA3714E}" type="presParOf" srcId="{8FCF263F-BFDB-4602-B924-70114502FBF8}" destId="{46A81DEB-9F0F-4066-BF59-F903A59D2E60}" srcOrd="0" destOrd="0" presId="urn:microsoft.com/office/officeart/2005/8/layout/bProcess2"/>
    <dgm:cxn modelId="{5DB8C14D-1564-4545-B443-9D109E9DA40C}" type="presParOf" srcId="{8FCF263F-BFDB-4602-B924-70114502FBF8}" destId="{5C543525-27B1-44B7-A1D0-7C7288D7000F}" srcOrd="1" destOrd="0" presId="urn:microsoft.com/office/officeart/2005/8/layout/bProcess2"/>
    <dgm:cxn modelId="{6317A8F0-839C-43A1-8173-E30A75DBFB7C}" type="presParOf" srcId="{8FCF263F-BFDB-4602-B924-70114502FBF8}" destId="{DCF73DBA-685D-4443-8838-53EF18B6256B}" srcOrd="2" destOrd="0" presId="urn:microsoft.com/office/officeart/2005/8/layout/bProcess2"/>
    <dgm:cxn modelId="{A36A0D00-2BA6-4167-8D9A-0C41DF761BEF}" type="presParOf" srcId="{DCF73DBA-685D-4443-8838-53EF18B6256B}" destId="{E19FC550-FFC0-4D99-AB11-9737FEBFDDCF}" srcOrd="0" destOrd="0" presId="urn:microsoft.com/office/officeart/2005/8/layout/bProcess2"/>
    <dgm:cxn modelId="{5F794B9A-B2F3-437C-8E34-1D06AC0C38B3}" type="presParOf" srcId="{DCF73DBA-685D-4443-8838-53EF18B6256B}" destId="{777D3C2C-9B6F-4026-8C34-C3E4C4B5C648}" srcOrd="1" destOrd="0" presId="urn:microsoft.com/office/officeart/2005/8/layout/bProcess2"/>
    <dgm:cxn modelId="{427CC83F-F569-460B-87AC-8133A250A8DE}" type="presParOf" srcId="{8FCF263F-BFDB-4602-B924-70114502FBF8}" destId="{C1DB0C55-C8A3-493F-A585-601FE1E7CB50}" srcOrd="3" destOrd="0" presId="urn:microsoft.com/office/officeart/2005/8/layout/bProcess2"/>
    <dgm:cxn modelId="{4E3C1CE8-A987-4900-AF39-16E260BD28F6}" type="presParOf" srcId="{8FCF263F-BFDB-4602-B924-70114502FBF8}" destId="{C6680319-0C01-44A4-B529-AFE7FC463401}" srcOrd="4" destOrd="0" presId="urn:microsoft.com/office/officeart/2005/8/layout/bProcess2"/>
    <dgm:cxn modelId="{51AA2BAB-91E7-49E6-A72C-1201A7E8C890}" type="presParOf" srcId="{C6680319-0C01-44A4-B529-AFE7FC463401}" destId="{9D24B082-2270-4046-95A8-8A3A7BAFC64C}" srcOrd="0" destOrd="0" presId="urn:microsoft.com/office/officeart/2005/8/layout/bProcess2"/>
    <dgm:cxn modelId="{7EF92D14-A18F-4AE7-9BE8-EBCCA24413F8}" type="presParOf" srcId="{C6680319-0C01-44A4-B529-AFE7FC463401}" destId="{CE6AA347-DF3D-47CE-8D9C-7E8BF4705E0E}" srcOrd="1" destOrd="0" presId="urn:microsoft.com/office/officeart/2005/8/layout/bProcess2"/>
    <dgm:cxn modelId="{3616C306-AD62-49AB-AAD5-AE4F9C20D82A}" type="presParOf" srcId="{8FCF263F-BFDB-4602-B924-70114502FBF8}" destId="{E0D07E72-88CD-4B66-AB56-B58FE303328E}" srcOrd="5" destOrd="0" presId="urn:microsoft.com/office/officeart/2005/8/layout/bProcess2"/>
    <dgm:cxn modelId="{29F85711-D690-4C17-86E7-6D5BDBCC9CBC}" type="presParOf" srcId="{8FCF263F-BFDB-4602-B924-70114502FBF8}" destId="{DEB11BA7-2840-4890-B7B7-89EC0858AB07}" srcOrd="6" destOrd="0" presId="urn:microsoft.com/office/officeart/2005/8/layout/bProcess2"/>
    <dgm:cxn modelId="{3A947DAC-3B2E-44C8-B6FC-665719BF46C6}" type="presParOf" srcId="{DEB11BA7-2840-4890-B7B7-89EC0858AB07}" destId="{CD675EAE-AFFE-4B50-B0FF-C0F494EAFEF3}" srcOrd="0" destOrd="0" presId="urn:microsoft.com/office/officeart/2005/8/layout/bProcess2"/>
    <dgm:cxn modelId="{3A6B0382-8E12-4CF0-8D36-18AEA20A8C85}" type="presParOf" srcId="{DEB11BA7-2840-4890-B7B7-89EC0858AB07}" destId="{CB23CA2E-1087-4189-8010-D82DC31B5C99}" srcOrd="1" destOrd="0" presId="urn:microsoft.com/office/officeart/2005/8/layout/bProcess2"/>
    <dgm:cxn modelId="{539ADACD-A515-47F7-B1BB-0675C01A630F}" type="presParOf" srcId="{8FCF263F-BFDB-4602-B924-70114502FBF8}" destId="{0E4C84E6-8907-444F-BF26-9BF45EC36395}" srcOrd="7" destOrd="0" presId="urn:microsoft.com/office/officeart/2005/8/layout/bProcess2"/>
    <dgm:cxn modelId="{DCA9EAB0-2E4E-49D6-9706-2D238A22E7E8}" type="presParOf" srcId="{8FCF263F-BFDB-4602-B924-70114502FBF8}" destId="{6625D20E-F681-4747-97B2-898938EFC8C0}" srcOrd="8" destOrd="0" presId="urn:microsoft.com/office/officeart/2005/8/layout/bProcess2"/>
    <dgm:cxn modelId="{DED22E00-3BD3-4AAA-A592-F268F8977012}" type="presParOf" srcId="{6625D20E-F681-4747-97B2-898938EFC8C0}" destId="{926AC516-E0CC-46C5-BB48-288BBDD421A6}" srcOrd="0" destOrd="0" presId="urn:microsoft.com/office/officeart/2005/8/layout/bProcess2"/>
    <dgm:cxn modelId="{08CC9618-8886-4773-A07D-0077EA8D1175}" type="presParOf" srcId="{6625D20E-F681-4747-97B2-898938EFC8C0}" destId="{61FC1FD0-CC44-43C0-A5AE-BDFFF05D78C1}" srcOrd="1" destOrd="0" presId="urn:microsoft.com/office/officeart/2005/8/layout/bProcess2"/>
    <dgm:cxn modelId="{86293115-5FEE-4565-B3B1-029A2F19E520}" type="presParOf" srcId="{8FCF263F-BFDB-4602-B924-70114502FBF8}" destId="{4E8E88CB-1091-4605-84CB-222F9E1168D9}" srcOrd="9" destOrd="0" presId="urn:microsoft.com/office/officeart/2005/8/layout/bProcess2"/>
    <dgm:cxn modelId="{E26DBCE5-E671-475F-A03F-578C660C8654}" type="presParOf" srcId="{8FCF263F-BFDB-4602-B924-70114502FBF8}" destId="{D312593F-15C1-4444-8F08-C0AE173790A6}" srcOrd="10" destOrd="0" presId="urn:microsoft.com/office/officeart/2005/8/layout/bProcess2"/>
    <dgm:cxn modelId="{2B0EF5EF-6E1A-4B45-937C-117193CED399}" type="presParOf" srcId="{D312593F-15C1-4444-8F08-C0AE173790A6}" destId="{076DD131-8936-4567-9192-316603DE59B5}" srcOrd="0" destOrd="0" presId="urn:microsoft.com/office/officeart/2005/8/layout/bProcess2"/>
    <dgm:cxn modelId="{CF6CFA02-E76D-4457-B17D-E9F2C747A807}" type="presParOf" srcId="{D312593F-15C1-4444-8F08-C0AE173790A6}" destId="{5E07816E-0EAE-4268-A7BA-CAE37B3311BA}" srcOrd="1" destOrd="0" presId="urn:microsoft.com/office/officeart/2005/8/layout/bProcess2"/>
    <dgm:cxn modelId="{C0596CC9-FC98-40E1-868B-91A93B9034AE}" type="presParOf" srcId="{8FCF263F-BFDB-4602-B924-70114502FBF8}" destId="{702F9BC2-F087-4711-BE78-E8BCAF23D34C}" srcOrd="11" destOrd="0" presId="urn:microsoft.com/office/officeart/2005/8/layout/bProcess2"/>
    <dgm:cxn modelId="{1A6D6EB0-72E9-41B9-8944-70887F8C9E08}" type="presParOf" srcId="{8FCF263F-BFDB-4602-B924-70114502FBF8}" destId="{06553E5F-15E1-47DF-A208-8869C085166E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16F27-E3E9-42C0-AD40-231C19D400C0}" type="datetimeFigureOut">
              <a:rPr lang="es-MX" smtClean="0"/>
              <a:t>16/03/2017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DE772-5B15-4115-9FAC-C55790D26F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852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3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33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6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6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55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7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09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4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4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lisisdemedios.com/branding/BrandingCorporativo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cp.s3.amazonaws.com/egade-imagen/myfiles/Resumen%20Garbett.pdf" TargetMode="External"/><Relationship Id="rId4" Type="http://schemas.openxmlformats.org/officeDocument/2006/relationships/hyperlink" Target="http://www.bidireccional.net/Blog/PEIC_4ed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imxzmnfaeqqp/imagen-corporativa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ecursostic.educacion.es/bancoimagenes/web/" TargetMode="External"/><Relationship Id="rId5" Type="http://schemas.openxmlformats.org/officeDocument/2006/relationships/hyperlink" Target="http://www.uv.mx/iiesca/files/2012/12/imagen2010-1.pdf" TargetMode="External"/><Relationship Id="rId4" Type="http://schemas.openxmlformats.org/officeDocument/2006/relationships/hyperlink" Target="https://es.slideshare.net/glorianavasj/tema-6-la-identidad-corporativa-en-la-empres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agen 4" descr="portada P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11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9280" y="1345291"/>
            <a:ext cx="3818947" cy="4606819"/>
          </a:xfrm>
        </p:spPr>
        <p:txBody>
          <a:bodyPr>
            <a:normAutofit/>
          </a:bodyPr>
          <a:lstStyle/>
          <a:p>
            <a:pPr algn="just"/>
            <a:endParaRPr lang="es-MX" dirty="0" smtClean="0"/>
          </a:p>
          <a:p>
            <a:r>
              <a:rPr lang="es-MX" sz="2000" dirty="0" smtClean="0">
                <a:cs typeface="Arial" pitchFamily="34" charset="0"/>
              </a:rPr>
              <a:t>Trabajando </a:t>
            </a:r>
            <a:r>
              <a:rPr lang="es-MX" sz="2000" dirty="0">
                <a:cs typeface="Arial" pitchFamily="34" charset="0"/>
              </a:rPr>
              <a:t>conjuntamente, los mensajes positivos y negativos que emite la compañía crean, con el tiempo, un cuerpo de reconocimiento, una familiaridad y unas actitudes en el público. Esto es controlable en cierta medida.</a:t>
            </a:r>
            <a:endParaRPr lang="es-ES_tradnl" sz="2000" b="1" dirty="0">
              <a:cs typeface="Arial" pitchFamily="34" charset="0"/>
            </a:endParaRPr>
          </a:p>
          <a:p>
            <a:endParaRPr lang="es-MX" sz="2000" dirty="0" smtClean="0">
              <a:cs typeface="Arial" pitchFamily="34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99795" y="2047164"/>
            <a:ext cx="3712191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dirty="0">
                <a:cs typeface="Arial" pitchFamily="34" charset="0"/>
              </a:rPr>
              <a:t>Ejemplo</a:t>
            </a:r>
          </a:p>
          <a:p>
            <a:r>
              <a:rPr lang="es-MX" dirty="0">
                <a:cs typeface="Arial" pitchFamily="34" charset="0"/>
              </a:rPr>
              <a:t>“Hoy descubrí que es mucho más fácil ser vendedor de 3M que de un pequeño comerciante del que nadie ha oído hablar”.</a:t>
            </a:r>
            <a:endParaRPr lang="es-ES_tradnl" b="1" dirty="0"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942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azu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5440" y="162878"/>
            <a:ext cx="8229600" cy="1143000"/>
          </a:xfrm>
        </p:spPr>
        <p:txBody>
          <a:bodyPr>
            <a:normAutofit/>
          </a:bodyPr>
          <a:lstStyle/>
          <a:p>
            <a:r>
              <a:rPr lang="es-MX" sz="1800" b="1" dirty="0">
                <a:solidFill>
                  <a:schemeClr val="bg1"/>
                </a:solidFill>
              </a:rPr>
              <a:t>5.3.1 Seis factores que controlan la imagen de la </a:t>
            </a:r>
            <a:r>
              <a:rPr lang="es-MX" sz="1800" b="1" dirty="0" smtClean="0">
                <a:solidFill>
                  <a:schemeClr val="bg1"/>
                </a:solidFill>
              </a:rPr>
              <a:t>compañía</a:t>
            </a:r>
            <a:br>
              <a:rPr lang="es-MX" sz="1800" b="1" dirty="0" smtClean="0">
                <a:solidFill>
                  <a:schemeClr val="bg1"/>
                </a:solidFill>
              </a:rPr>
            </a:br>
            <a:r>
              <a:rPr lang="es-ES_tradnl" sz="2800" b="1" dirty="0" smtClean="0">
                <a:solidFill>
                  <a:srgbClr val="AC6416"/>
                </a:solidFill>
              </a:rPr>
              <a:t> </a:t>
            </a:r>
            <a:endParaRPr lang="es-ES_tradnl" sz="2800" b="1" dirty="0">
              <a:solidFill>
                <a:srgbClr val="AC6416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54389709"/>
              </p:ext>
            </p:extLst>
          </p:nvPr>
        </p:nvGraphicFramePr>
        <p:xfrm>
          <a:off x="0" y="1600200"/>
          <a:ext cx="882327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647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7805816"/>
              </p:ext>
            </p:extLst>
          </p:nvPr>
        </p:nvGraphicFramePr>
        <p:xfrm>
          <a:off x="504967" y="191070"/>
          <a:ext cx="8188657" cy="5909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518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5371173"/>
              </p:ext>
            </p:extLst>
          </p:nvPr>
        </p:nvGraphicFramePr>
        <p:xfrm>
          <a:off x="354842" y="382137"/>
          <a:ext cx="8625385" cy="5759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677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96491881"/>
              </p:ext>
            </p:extLst>
          </p:nvPr>
        </p:nvGraphicFramePr>
        <p:xfrm>
          <a:off x="457200" y="191070"/>
          <a:ext cx="8345606" cy="593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387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87989173"/>
              </p:ext>
            </p:extLst>
          </p:nvPr>
        </p:nvGraphicFramePr>
        <p:xfrm>
          <a:off x="457200" y="259308"/>
          <a:ext cx="8454788" cy="586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108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8376742"/>
              </p:ext>
            </p:extLst>
          </p:nvPr>
        </p:nvGraphicFramePr>
        <p:xfrm>
          <a:off x="457199" y="218364"/>
          <a:ext cx="8523027" cy="590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486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877133"/>
              </p:ext>
            </p:extLst>
          </p:nvPr>
        </p:nvGraphicFramePr>
        <p:xfrm>
          <a:off x="179512" y="2564903"/>
          <a:ext cx="8746125" cy="267583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914404"/>
                <a:gridCol w="219581"/>
                <a:gridCol w="1390679"/>
                <a:gridCol w="219581"/>
                <a:gridCol w="1024711"/>
                <a:gridCol w="219581"/>
                <a:gridCol w="1244292"/>
                <a:gridCol w="216764"/>
                <a:gridCol w="741351"/>
                <a:gridCol w="125878"/>
                <a:gridCol w="1447275"/>
                <a:gridCol w="103704"/>
                <a:gridCol w="878324"/>
              </a:tblGrid>
              <a:tr h="26758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b="1" spc="40" dirty="0">
                          <a:solidFill>
                            <a:schemeClr val="bg1"/>
                          </a:solidFill>
                        </a:rPr>
                        <a:t>Realidad de la compañía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spc="40" dirty="0"/>
                        <a:t>+</a:t>
                      </a:r>
                      <a:endParaRPr lang="es-MX" sz="16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pc="40" dirty="0"/>
                        <a:t>Medida en que las actividades de la compañía hagan noticia</a:t>
                      </a:r>
                      <a:endParaRPr lang="es-MX" sz="14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spc="40" dirty="0"/>
                        <a:t>÷</a:t>
                      </a:r>
                      <a:endParaRPr lang="es-MX" sz="16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pc="40" dirty="0"/>
                        <a:t>Diversidad (falta de cohesión)</a:t>
                      </a:r>
                      <a:endParaRPr lang="es-MX" sz="14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spc="40" dirty="0"/>
                        <a:t>x</a:t>
                      </a:r>
                      <a:endParaRPr lang="es-MX" sz="16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pc="40" dirty="0"/>
                        <a:t>Esfuerzo de </a:t>
                      </a:r>
                      <a:r>
                        <a:rPr lang="es-MX" sz="1400" spc="40" dirty="0" smtClean="0"/>
                        <a:t>comunicación es</a:t>
                      </a:r>
                      <a:endParaRPr lang="es-MX" sz="14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spc="40" dirty="0" smtClean="0"/>
                        <a:t>x</a:t>
                      </a:r>
                      <a:endParaRPr lang="es-MX" sz="16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pc="40" dirty="0"/>
                        <a:t>Tiempo</a:t>
                      </a:r>
                      <a:endParaRPr lang="es-MX" sz="14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spc="40" dirty="0"/>
                        <a:t>-</a:t>
                      </a:r>
                      <a:endParaRPr lang="es-MX" sz="16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pc="40" dirty="0" smtClean="0"/>
                        <a:t>Desvanecimiento</a:t>
                      </a:r>
                      <a:endParaRPr lang="es-MX" sz="140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pc="40" dirty="0"/>
                        <a:t>de la memoria</a:t>
                      </a:r>
                      <a:endParaRPr lang="es-MX" sz="14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spc="40" dirty="0"/>
                        <a:t>=</a:t>
                      </a:r>
                      <a:endParaRPr lang="es-MX" sz="16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400" spc="4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spc="40" dirty="0"/>
                        <a:t>Imagen de la compañía</a:t>
                      </a:r>
                      <a:endParaRPr lang="es-MX" sz="1400" b="1" dirty="0">
                        <a:latin typeface="Arial"/>
                        <a:ea typeface="Times New Roman"/>
                      </a:endParaRPr>
                    </a:p>
                  </a:txBody>
                  <a:tcPr marL="39152" marR="39152" marT="0" marB="0" anchor="ctr"/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186543" y="1631329"/>
            <a:ext cx="6585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/>
              <a:t>Ecuación de la imagen corporativa</a:t>
            </a:r>
            <a:endParaRPr lang="es-MX" sz="3200" b="1" dirty="0"/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173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9786665"/>
              </p:ext>
            </p:extLst>
          </p:nvPr>
        </p:nvGraphicFramePr>
        <p:xfrm>
          <a:off x="457200" y="191070"/>
          <a:ext cx="8229600" cy="596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2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Lista de atributos para investigación</a:t>
            </a:r>
            <a:endParaRPr lang="es-ES_tradnl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3256946"/>
              </p:ext>
            </p:extLst>
          </p:nvPr>
        </p:nvGraphicFramePr>
        <p:xfrm>
          <a:off x="457200" y="141763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0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3" descr="portadaA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CuadroTexto 2"/>
          <p:cNvSpPr txBox="1">
            <a:spLocks noChangeArrowheads="1"/>
          </p:cNvSpPr>
          <p:nvPr/>
        </p:nvSpPr>
        <p:spPr bwMode="auto">
          <a:xfrm>
            <a:off x="4175125" y="3078163"/>
            <a:ext cx="46577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2000" dirty="0" smtClean="0">
                <a:solidFill>
                  <a:schemeClr val="bg1"/>
                </a:solidFill>
                <a:latin typeface="Times" pitchFamily="2" charset="0"/>
              </a:rPr>
              <a:t>Unidad 5</a:t>
            </a:r>
          </a:p>
          <a:p>
            <a:pPr algn="ctr" eaLnBrk="1" hangingPunct="1"/>
            <a:r>
              <a:rPr lang="es-ES" sz="2000" dirty="0" smtClean="0">
                <a:solidFill>
                  <a:schemeClr val="bg1"/>
                </a:solidFill>
                <a:latin typeface="Times" pitchFamily="2" charset="0"/>
              </a:rPr>
              <a:t> </a:t>
            </a:r>
            <a:r>
              <a:rPr lang="es-ES" sz="2000" smtClean="0">
                <a:solidFill>
                  <a:schemeClr val="bg1"/>
                </a:solidFill>
                <a:latin typeface="Times" pitchFamily="2" charset="0"/>
              </a:rPr>
              <a:t>Imagen Corporativa </a:t>
            </a:r>
            <a:endParaRPr lang="es-ES" sz="2000" dirty="0">
              <a:solidFill>
                <a:schemeClr val="bg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15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5948610"/>
              </p:ext>
            </p:extLst>
          </p:nvPr>
        </p:nvGraphicFramePr>
        <p:xfrm>
          <a:off x="286603" y="574040"/>
          <a:ext cx="8400197" cy="569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858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092228"/>
              </p:ext>
            </p:extLst>
          </p:nvPr>
        </p:nvGraphicFramePr>
        <p:xfrm>
          <a:off x="365760" y="502920"/>
          <a:ext cx="8229600" cy="5597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82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azu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5120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5.4 Seguimiento de la Imagen Corporativa</a:t>
            </a:r>
            <a:endParaRPr lang="es-ES_tradnl" sz="20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_tradnl" dirty="0" smtClean="0"/>
          </a:p>
          <a:p>
            <a:pPr algn="just"/>
            <a:r>
              <a:rPr lang="es-ES_tradnl" sz="2000" dirty="0" smtClean="0">
                <a:cs typeface="Arial" pitchFamily="34" charset="0"/>
              </a:rPr>
              <a:t>Van a necesitar un estudio para determinar si está funcionando, antes de poner en marcha un programa.</a:t>
            </a:r>
          </a:p>
          <a:p>
            <a:pPr algn="just"/>
            <a:endParaRPr lang="es-ES_tradnl" sz="2000" dirty="0">
              <a:cs typeface="Arial" pitchFamily="34" charset="0"/>
            </a:endParaRPr>
          </a:p>
          <a:p>
            <a:pPr algn="just"/>
            <a:r>
              <a:rPr lang="es-ES_tradnl" sz="2000" dirty="0" smtClean="0">
                <a:cs typeface="Arial" pitchFamily="34" charset="0"/>
              </a:rPr>
              <a:t>La investigación, es un reconocimiento para determinar cuál es el punto de partida, hay que tener una idea clara de lo que se quiere encontrar, antes de pedir propuestas.</a:t>
            </a:r>
            <a:endParaRPr lang="es-ES_tradnl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azu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2720" y="0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2000" dirty="0" smtClean="0">
                <a:solidFill>
                  <a:schemeClr val="bg1"/>
                </a:solidFill>
              </a:rPr>
              <a:t>5.4.1 Grupo de Comunicación Corporativa:</a:t>
            </a:r>
            <a:endParaRPr lang="es-ES_tradnl" sz="2000" dirty="0">
              <a:solidFill>
                <a:schemeClr val="bg1"/>
              </a:solidFill>
            </a:endParaRPr>
          </a:p>
        </p:txBody>
      </p:sp>
      <p:graphicFrame>
        <p:nvGraphicFramePr>
          <p:cNvPr id="3" name="2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45651496"/>
              </p:ext>
            </p:extLst>
          </p:nvPr>
        </p:nvGraphicFramePr>
        <p:xfrm>
          <a:off x="457200" y="996288"/>
          <a:ext cx="7955280" cy="512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07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40099831"/>
              </p:ext>
            </p:extLst>
          </p:nvPr>
        </p:nvGraphicFramePr>
        <p:xfrm>
          <a:off x="457199" y="95535"/>
          <a:ext cx="8427493" cy="5841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97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azu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84400" y="91440"/>
            <a:ext cx="8229600" cy="1041718"/>
          </a:xfrm>
        </p:spPr>
        <p:txBody>
          <a:bodyPr>
            <a:normAutofit/>
          </a:bodyPr>
          <a:lstStyle/>
          <a:p>
            <a:r>
              <a:rPr lang="es-ES_tradnl" sz="1600" b="1" dirty="0">
                <a:solidFill>
                  <a:schemeClr val="bg1"/>
                </a:solidFill>
              </a:rPr>
              <a:t>5</a:t>
            </a:r>
            <a:r>
              <a:rPr lang="es-ES_tradnl" sz="1600" b="1" dirty="0" smtClean="0">
                <a:solidFill>
                  <a:schemeClr val="bg1"/>
                </a:solidFill>
              </a:rPr>
              <a:t>.5 La Concepción de la Imagen Corporativa, como imagen </a:t>
            </a:r>
            <a:br>
              <a:rPr lang="es-ES_tradnl" sz="1600" b="1" dirty="0" smtClean="0">
                <a:solidFill>
                  <a:schemeClr val="bg1"/>
                </a:solidFill>
              </a:rPr>
            </a:br>
            <a:r>
              <a:rPr lang="es-ES_tradnl" sz="1600" b="1" dirty="0" smtClean="0">
                <a:solidFill>
                  <a:schemeClr val="bg1"/>
                </a:solidFill>
              </a:rPr>
              <a:t>deliberada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0585782"/>
              </p:ext>
            </p:extLst>
          </p:nvPr>
        </p:nvGraphicFramePr>
        <p:xfrm>
          <a:off x="457200" y="1133157"/>
          <a:ext cx="8229600" cy="552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287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>
                <a:solidFill>
                  <a:srgbClr val="AC6416"/>
                </a:solidFill>
              </a:rPr>
              <a:t>Consistencia cohesiva</a:t>
            </a:r>
            <a:endParaRPr lang="es-ES_tradnl" b="1" dirty="0">
              <a:solidFill>
                <a:srgbClr val="AC6416"/>
              </a:solidFill>
            </a:endParaRPr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89022916"/>
              </p:ext>
            </p:extLst>
          </p:nvPr>
        </p:nvGraphicFramePr>
        <p:xfrm>
          <a:off x="228600" y="1521632"/>
          <a:ext cx="8686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714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5" name="4 Cinta perforada"/>
          <p:cNvSpPr/>
          <p:nvPr/>
        </p:nvSpPr>
        <p:spPr>
          <a:xfrm>
            <a:off x="1775270" y="2105168"/>
            <a:ext cx="6058545" cy="2221174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2266058" y="2770496"/>
            <a:ext cx="5076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smtClean="0">
                <a:solidFill>
                  <a:schemeClr val="bg1"/>
                </a:solidFill>
              </a:rPr>
              <a:t>¡GRACIAS!</a:t>
            </a:r>
            <a:endParaRPr lang="es-MX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5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azu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5360" y="111760"/>
            <a:ext cx="6126480" cy="879158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Referencias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8800" y="1302358"/>
            <a:ext cx="8067040" cy="4741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r>
              <a:rPr lang="es-MX" sz="1400" dirty="0" err="1">
                <a:ea typeface="Calibri"/>
                <a:cs typeface="Times New Roman"/>
              </a:rPr>
              <a:t>Capriotti</a:t>
            </a:r>
            <a:r>
              <a:rPr lang="es-MX" sz="1400" dirty="0">
                <a:ea typeface="Calibri"/>
                <a:cs typeface="Times New Roman"/>
              </a:rPr>
              <a:t> Peri, P. (2009). </a:t>
            </a:r>
            <a:r>
              <a:rPr lang="es-MX" sz="1400" i="1" dirty="0" err="1">
                <a:ea typeface="Calibri"/>
                <a:cs typeface="Times New Roman"/>
              </a:rPr>
              <a:t>Branding</a:t>
            </a:r>
            <a:r>
              <a:rPr lang="es-MX" sz="1400" i="1" dirty="0">
                <a:ea typeface="Calibri"/>
                <a:cs typeface="Times New Roman"/>
              </a:rPr>
              <a:t> corporativo: fundamentos para la gestión estratégica de la identidad corporativa</a:t>
            </a:r>
            <a:r>
              <a:rPr lang="es-MX" sz="1400" dirty="0">
                <a:ea typeface="Calibri"/>
                <a:cs typeface="Times New Roman"/>
              </a:rPr>
              <a:t> (pp.19-26). Recuperado de </a:t>
            </a:r>
            <a:r>
              <a:rPr lang="es-MX" sz="14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http://www.analisisdemedios.com/branding/BrandingCorporativo.pdf</a:t>
            </a:r>
            <a:endParaRPr lang="es-MX" sz="1400" dirty="0"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r>
              <a:rPr lang="es-MX" sz="1400" dirty="0" err="1">
                <a:ea typeface="Calibri"/>
                <a:cs typeface="Times New Roman"/>
              </a:rPr>
              <a:t>Capriotti</a:t>
            </a:r>
            <a:r>
              <a:rPr lang="es-MX" sz="1400" dirty="0">
                <a:ea typeface="Calibri"/>
                <a:cs typeface="Times New Roman"/>
              </a:rPr>
              <a:t>, P. (1999). </a:t>
            </a:r>
            <a:r>
              <a:rPr lang="es-MX" sz="1400" i="1" dirty="0">
                <a:ea typeface="Calibri"/>
                <a:cs typeface="Times New Roman"/>
              </a:rPr>
              <a:t>Planificación estratégica de la imagen corporativa</a:t>
            </a:r>
            <a:r>
              <a:rPr lang="es-MX" sz="1400" dirty="0">
                <a:ea typeface="Calibri"/>
                <a:cs typeface="Times New Roman"/>
              </a:rPr>
              <a:t>. Recuperado de </a:t>
            </a:r>
            <a:r>
              <a:rPr lang="es-MX" sz="14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http://www.bidireccional.net/Blog/PEIC_4ed.pdf</a:t>
            </a:r>
            <a:endParaRPr lang="es-MX" sz="1400" dirty="0"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r>
              <a:rPr lang="es-MX" sz="1400" dirty="0" err="1">
                <a:ea typeface="Calibri"/>
                <a:cs typeface="Times New Roman"/>
              </a:rPr>
              <a:t>Capriotti</a:t>
            </a:r>
            <a:r>
              <a:rPr lang="es-MX" sz="1400" dirty="0">
                <a:ea typeface="Calibri"/>
                <a:cs typeface="Times New Roman"/>
              </a:rPr>
              <a:t>, P. (1999). </a:t>
            </a:r>
            <a:r>
              <a:rPr lang="es-MX" sz="1400" i="1" dirty="0">
                <a:ea typeface="Calibri"/>
                <a:cs typeface="Times New Roman"/>
              </a:rPr>
              <a:t>Planificación estratégica de la imagen corporativa </a:t>
            </a:r>
            <a:r>
              <a:rPr lang="es-MX" sz="1400" dirty="0">
                <a:ea typeface="Calibri"/>
                <a:cs typeface="Times New Roman"/>
              </a:rPr>
              <a:t>(pp.66-67). Recuperado de </a:t>
            </a:r>
            <a:r>
              <a:rPr lang="es-MX" sz="14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http://</a:t>
            </a:r>
            <a:r>
              <a:rPr lang="es-MX" sz="1400" u="sng" dirty="0" smtClean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www.bidireccional.net/Blog/PEIC_4ed.pdf</a:t>
            </a:r>
            <a:endParaRPr lang="es-MX" sz="1400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r>
              <a:rPr lang="es-MX" sz="1400" dirty="0" err="1">
                <a:ea typeface="Calibri"/>
                <a:cs typeface="Times New Roman"/>
              </a:rPr>
              <a:t>Garbett</a:t>
            </a:r>
            <a:r>
              <a:rPr lang="es-MX" sz="1400" dirty="0">
                <a:ea typeface="Calibri"/>
                <a:cs typeface="Times New Roman"/>
              </a:rPr>
              <a:t>, T. (1991). </a:t>
            </a:r>
            <a:r>
              <a:rPr lang="es-MX" sz="1400" i="1" dirty="0">
                <a:ea typeface="Calibri"/>
                <a:cs typeface="Times New Roman"/>
              </a:rPr>
              <a:t>Imagen corporativa cómo crearla y proyectarla</a:t>
            </a:r>
            <a:r>
              <a:rPr lang="es-MX" sz="1400" dirty="0">
                <a:ea typeface="Calibri"/>
                <a:cs typeface="Times New Roman"/>
              </a:rPr>
              <a:t>. </a:t>
            </a:r>
            <a:r>
              <a:rPr lang="es-MX" sz="1400" dirty="0" smtClean="0">
                <a:ea typeface="Calibri"/>
                <a:cs typeface="Times New Roman"/>
              </a:rPr>
              <a:t>Recuperado </a:t>
            </a:r>
            <a:r>
              <a:rPr lang="es-MX" sz="1400" dirty="0">
                <a:ea typeface="Calibri"/>
                <a:cs typeface="Times New Roman"/>
              </a:rPr>
              <a:t>de </a:t>
            </a:r>
            <a:r>
              <a:rPr lang="es-MX" sz="14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https://lcp.s3.amazonaws.com/egade-imagen/myfiles/Resumen%20Garbett.pdf</a:t>
            </a:r>
            <a:endParaRPr lang="es-MX" sz="1400" dirty="0"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r>
              <a:rPr lang="es-MX" sz="1400" dirty="0" err="1">
                <a:ea typeface="Calibri"/>
                <a:cs typeface="Times New Roman"/>
              </a:rPr>
              <a:t>Garbett</a:t>
            </a:r>
            <a:r>
              <a:rPr lang="es-MX" sz="1400" dirty="0">
                <a:ea typeface="Calibri"/>
                <a:cs typeface="Times New Roman"/>
              </a:rPr>
              <a:t>, T. (1991). </a:t>
            </a:r>
            <a:r>
              <a:rPr lang="es-MX" sz="1400" i="1" dirty="0">
                <a:ea typeface="Calibri"/>
                <a:cs typeface="Times New Roman"/>
              </a:rPr>
              <a:t>Imagen corporativa cómo crearla y proyectarla</a:t>
            </a:r>
            <a:r>
              <a:rPr lang="es-MX" sz="1400" dirty="0">
                <a:ea typeface="Calibri"/>
                <a:cs typeface="Times New Roman"/>
              </a:rPr>
              <a:t> (pp.2-4). </a:t>
            </a:r>
            <a:r>
              <a:rPr lang="es-MX" sz="1400" dirty="0" smtClean="0">
                <a:ea typeface="Calibri"/>
                <a:cs typeface="Times New Roman"/>
              </a:rPr>
              <a:t>Recuperado </a:t>
            </a:r>
            <a:r>
              <a:rPr lang="es-MX" sz="1400" dirty="0">
                <a:ea typeface="Calibri"/>
                <a:cs typeface="Times New Roman"/>
              </a:rPr>
              <a:t>de </a:t>
            </a:r>
            <a:r>
              <a:rPr lang="es-MX" sz="14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</a:t>
            </a:r>
            <a:r>
              <a:rPr lang="es-MX" sz="1400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lcp.s3.amazonaws.com/egade-imagen/myfiles/Resumen%20Garbett.pdf</a:t>
            </a:r>
            <a:endParaRPr lang="es-MX" sz="1400" u="sng" dirty="0" smtClean="0">
              <a:solidFill>
                <a:srgbClr val="0000FF"/>
              </a:solidFill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r>
              <a:rPr lang="es-MX" sz="1400" dirty="0" err="1">
                <a:ea typeface="Calibri"/>
                <a:cs typeface="Times New Roman"/>
              </a:rPr>
              <a:t>Garbett</a:t>
            </a:r>
            <a:r>
              <a:rPr lang="es-MX" sz="1400" dirty="0">
                <a:ea typeface="Calibri"/>
                <a:cs typeface="Times New Roman"/>
              </a:rPr>
              <a:t>, T. (1991). </a:t>
            </a:r>
            <a:r>
              <a:rPr lang="es-MX" sz="1400" i="1" dirty="0">
                <a:ea typeface="Calibri"/>
                <a:cs typeface="Times New Roman"/>
              </a:rPr>
              <a:t>Imagen corporativa cómo crearla y proyectarla</a:t>
            </a:r>
            <a:r>
              <a:rPr lang="es-MX" sz="1400" dirty="0">
                <a:ea typeface="Calibri"/>
                <a:cs typeface="Times New Roman"/>
              </a:rPr>
              <a:t> (pp.24-26). </a:t>
            </a:r>
            <a:r>
              <a:rPr lang="es-MX" sz="1400" dirty="0" smtClean="0">
                <a:ea typeface="Calibri"/>
                <a:cs typeface="Times New Roman"/>
              </a:rPr>
              <a:t>Recuperado </a:t>
            </a:r>
            <a:r>
              <a:rPr lang="es-MX" sz="1400" dirty="0">
                <a:ea typeface="Calibri"/>
                <a:cs typeface="Times New Roman"/>
              </a:rPr>
              <a:t>de </a:t>
            </a:r>
            <a:r>
              <a:rPr lang="es-MX" sz="14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https://lcp.s3.amazonaws.com/egade-imagen/myfiles/Resumen%20Garbett.pdf</a:t>
            </a:r>
            <a:endParaRPr lang="es-MX" sz="1200" dirty="0"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endParaRPr lang="es-MX" sz="1400" dirty="0"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endParaRPr lang="es-MX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75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azu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5360" y="111760"/>
            <a:ext cx="6126480" cy="879158"/>
          </a:xfrm>
        </p:spPr>
        <p:txBody>
          <a:bodyPr>
            <a:norm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Referencias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58800" y="1302358"/>
            <a:ext cx="8067040" cy="3587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r>
              <a:rPr lang="es-ES_tradnl" sz="1400" dirty="0">
                <a:ea typeface="Calibri"/>
                <a:cs typeface="Times New Roman"/>
              </a:rPr>
              <a:t>González Jaramillo, J. (noviembre 02 de 2012). </a:t>
            </a:r>
            <a:r>
              <a:rPr lang="es-ES_tradnl" sz="1400" i="1" dirty="0">
                <a:ea typeface="Calibri"/>
                <a:cs typeface="Times New Roman"/>
              </a:rPr>
              <a:t>Imagen corporativa</a:t>
            </a:r>
            <a:r>
              <a:rPr lang="es-ES_tradnl" sz="1400" dirty="0">
                <a:ea typeface="Calibri"/>
                <a:cs typeface="Times New Roman"/>
              </a:rPr>
              <a:t> </a:t>
            </a:r>
            <a:r>
              <a:rPr lang="es-ES_tradnl" sz="1400" dirty="0" smtClean="0">
                <a:ea typeface="Calibri"/>
                <a:cs typeface="Times New Roman"/>
              </a:rPr>
              <a:t>[Presentación </a:t>
            </a:r>
            <a:r>
              <a:rPr lang="es-ES_tradnl" sz="1400" dirty="0">
                <a:ea typeface="Calibri"/>
                <a:cs typeface="Times New Roman"/>
              </a:rPr>
              <a:t>de </a:t>
            </a:r>
            <a:r>
              <a:rPr lang="es-ES_tradnl" sz="1400" dirty="0" err="1">
                <a:ea typeface="Calibri"/>
                <a:cs typeface="Times New Roman"/>
              </a:rPr>
              <a:t>P</a:t>
            </a:r>
            <a:r>
              <a:rPr lang="es-ES_tradnl" sz="1400" dirty="0" err="1" smtClean="0">
                <a:ea typeface="Calibri"/>
                <a:cs typeface="Times New Roman"/>
              </a:rPr>
              <a:t>rezi</a:t>
            </a:r>
            <a:r>
              <a:rPr lang="es-ES_tradnl" sz="1400" dirty="0">
                <a:ea typeface="Calibri"/>
                <a:cs typeface="Times New Roman"/>
              </a:rPr>
              <a:t>]. Recuperado de </a:t>
            </a:r>
            <a:r>
              <a:rPr lang="es-ES_tradnl" sz="1400" u="sng" dirty="0">
                <a:solidFill>
                  <a:srgbClr val="0000FF"/>
                </a:solidFill>
                <a:ea typeface="Calibri"/>
                <a:cs typeface="Times New Roman"/>
                <a:hlinkClick r:id="rId3"/>
              </a:rPr>
              <a:t>https://prezi.com/imxzmnfaeqqp/imagen-corporativa/</a:t>
            </a:r>
            <a:endParaRPr lang="es-MX" sz="1200" dirty="0"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ea typeface="Calibri"/>
                <a:cs typeface="Times New Roman"/>
              </a:rPr>
              <a:t>Navas Jiménez, G. (mayo 08 de 2013). </a:t>
            </a:r>
            <a:r>
              <a:rPr lang="es-MX" sz="1400" i="1" dirty="0">
                <a:ea typeface="Calibri"/>
                <a:cs typeface="Times New Roman"/>
              </a:rPr>
              <a:t>La identidad corporativa en la </a:t>
            </a:r>
            <a:r>
              <a:rPr lang="es-MX" sz="1400" i="1" dirty="0" smtClean="0">
                <a:ea typeface="Calibri"/>
                <a:cs typeface="Times New Roman"/>
              </a:rPr>
              <a:t>empresa</a:t>
            </a:r>
            <a:r>
              <a:rPr lang="es-MX" sz="1400" dirty="0" smtClean="0">
                <a:ea typeface="Calibri"/>
                <a:cs typeface="Times New Roman"/>
              </a:rPr>
              <a:t>. Recuperado </a:t>
            </a:r>
            <a:r>
              <a:rPr lang="es-MX" sz="1400" dirty="0">
                <a:ea typeface="Calibri"/>
                <a:cs typeface="Times New Roman"/>
              </a:rPr>
              <a:t>de </a:t>
            </a:r>
            <a:r>
              <a:rPr lang="es-MX" sz="1400" u="sng" dirty="0">
                <a:solidFill>
                  <a:srgbClr val="0000FF"/>
                </a:solidFill>
                <a:ea typeface="Calibri"/>
                <a:cs typeface="Times New Roman"/>
                <a:hlinkClick r:id="rId4"/>
              </a:rPr>
              <a:t>https://es.slideshare.net/glorianavasj/tema-6-la-identidad-corporativa-en-la-empresa</a:t>
            </a:r>
            <a:endParaRPr lang="es-MX" sz="1200" dirty="0"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ea typeface="Calibri"/>
                <a:cs typeface="Times New Roman"/>
              </a:rPr>
              <a:t>Ramírez Sandoval, J. I. y </a:t>
            </a:r>
            <a:r>
              <a:rPr lang="es-MX" sz="1400" dirty="0" err="1">
                <a:ea typeface="Calibri"/>
                <a:cs typeface="Times New Roman"/>
              </a:rPr>
              <a:t>Gochicoa</a:t>
            </a:r>
            <a:r>
              <a:rPr lang="es-MX" sz="1400" dirty="0">
                <a:ea typeface="Calibri"/>
                <a:cs typeface="Times New Roman"/>
              </a:rPr>
              <a:t> </a:t>
            </a:r>
            <a:r>
              <a:rPr lang="es-MX" sz="1400" dirty="0" err="1">
                <a:ea typeface="Calibri"/>
                <a:cs typeface="Times New Roman"/>
              </a:rPr>
              <a:t>Gramer</a:t>
            </a:r>
            <a:r>
              <a:rPr lang="es-MX" sz="1400" dirty="0">
                <a:ea typeface="Calibri"/>
                <a:cs typeface="Times New Roman"/>
              </a:rPr>
              <a:t>, E.F. (2010). </a:t>
            </a:r>
            <a:r>
              <a:rPr lang="es-MX" sz="1400" i="1" dirty="0">
                <a:ea typeface="Calibri"/>
                <a:cs typeface="Times New Roman"/>
              </a:rPr>
              <a:t>Imagen corporativa: ventaja competitiva para las organizaciones PYME </a:t>
            </a:r>
            <a:r>
              <a:rPr lang="es-MX" sz="1400" dirty="0">
                <a:ea typeface="Calibri"/>
                <a:cs typeface="Times New Roman"/>
              </a:rPr>
              <a:t>(p.2). Recuperado de </a:t>
            </a:r>
            <a:r>
              <a:rPr lang="es-MX" sz="1400" u="sng" dirty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http://</a:t>
            </a:r>
            <a:r>
              <a:rPr lang="es-MX" sz="1400" u="sng" dirty="0" smtClean="0">
                <a:solidFill>
                  <a:srgbClr val="0000FF"/>
                </a:solidFill>
                <a:ea typeface="Calibri"/>
                <a:cs typeface="Times New Roman"/>
                <a:hlinkClick r:id="rId5"/>
              </a:rPr>
              <a:t>www.uv.mx/iiesca/files/2012/12/imagen2010-1.pdf</a:t>
            </a:r>
            <a:r>
              <a:rPr lang="es-MX" sz="1400" u="sng" dirty="0" smtClean="0">
                <a:solidFill>
                  <a:srgbClr val="0000FF"/>
                </a:solidFill>
                <a:ea typeface="Calibri"/>
                <a:cs typeface="Times New Roman"/>
              </a:rPr>
              <a:t> </a:t>
            </a: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r>
              <a:rPr lang="es-MX" sz="1400" dirty="0">
                <a:cs typeface="Arial" pitchFamily="34" charset="0"/>
              </a:rPr>
              <a:t>Las imágenes que se muestran en la presentación fueron extraídas de la página del </a:t>
            </a:r>
            <a:r>
              <a:rPr lang="es-MX" sz="1400" i="1" dirty="0"/>
              <a:t>Banco de imágenes y </a:t>
            </a:r>
            <a:r>
              <a:rPr lang="es-MX" sz="1400" i="1" dirty="0" smtClean="0"/>
              <a:t>sonidos </a:t>
            </a:r>
            <a:r>
              <a:rPr lang="es-MX" sz="1400" dirty="0" smtClean="0"/>
              <a:t>(2017). </a:t>
            </a:r>
            <a:r>
              <a:rPr lang="es-MX" sz="1400" dirty="0"/>
              <a:t>Recuperado de</a:t>
            </a:r>
            <a:r>
              <a:rPr lang="es-MX" sz="1400" i="1" dirty="0"/>
              <a:t> </a:t>
            </a:r>
            <a:r>
              <a:rPr lang="es-MX" sz="1400" dirty="0">
                <a:hlinkClick r:id="rId6"/>
              </a:rPr>
              <a:t>http://recursostic.educacion.es/bancoimagenes/web/</a:t>
            </a:r>
            <a:r>
              <a:rPr lang="es-MX" sz="1400" dirty="0"/>
              <a:t>   </a:t>
            </a:r>
            <a:endParaRPr lang="es-MX" sz="1400" dirty="0">
              <a:latin typeface="Arial" pitchFamily="34" charset="0"/>
              <a:cs typeface="Arial" pitchFamily="34" charset="0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endParaRPr lang="es-MX" sz="1200" dirty="0"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endParaRPr lang="es-MX" sz="1400" dirty="0">
              <a:ea typeface="Calibri"/>
              <a:cs typeface="Times New Roman"/>
            </a:endParaRPr>
          </a:p>
          <a:p>
            <a:pPr marL="450215" indent="-450215">
              <a:lnSpc>
                <a:spcPct val="115000"/>
              </a:lnSpc>
              <a:spcAft>
                <a:spcPts val="1000"/>
              </a:spcAft>
            </a:pPr>
            <a:endParaRPr lang="es-MX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051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azu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29280" y="40671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/>
              <a:t/>
            </a:r>
            <a:br>
              <a:rPr lang="es-MX" sz="2800" b="1" dirty="0"/>
            </a:b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/>
              <a:t/>
            </a:r>
            <a:br>
              <a:rPr lang="es-MX" sz="2800" b="1" dirty="0"/>
            </a:br>
            <a:r>
              <a:rPr lang="es-MX" sz="2800" dirty="0" smtClean="0">
                <a:solidFill>
                  <a:schemeClr val="bg1"/>
                </a:solidFill>
              </a:rPr>
              <a:t>5.1 Definición de Imagen Corporativa</a:t>
            </a:r>
            <a:br>
              <a:rPr lang="es-MX" sz="2800" dirty="0" smtClean="0">
                <a:solidFill>
                  <a:schemeClr val="bg1"/>
                </a:solidFill>
              </a:rPr>
            </a:br>
            <a:r>
              <a:rPr lang="es-MX" sz="2800" b="1" dirty="0"/>
              <a:t/>
            </a:r>
            <a:br>
              <a:rPr lang="es-MX" sz="2800" b="1" dirty="0"/>
            </a:b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ES_tradnl" dirty="0"/>
              <a:t/>
            </a:r>
            <a:br>
              <a:rPr lang="es-ES_tradnl" dirty="0"/>
            </a:b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8800" y="1417638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endParaRPr lang="es-MX" b="1" dirty="0" smtClean="0"/>
          </a:p>
          <a:p>
            <a:pPr marL="0" indent="0" algn="just">
              <a:buNone/>
            </a:pPr>
            <a:r>
              <a:rPr lang="es-MX" sz="1800" dirty="0" smtClean="0">
                <a:cs typeface="Arial" pitchFamily="34" charset="0"/>
              </a:rPr>
              <a:t>David </a:t>
            </a:r>
            <a:r>
              <a:rPr lang="es-MX" sz="1800" dirty="0">
                <a:cs typeface="Arial" pitchFamily="34" charset="0"/>
              </a:rPr>
              <a:t>Berstein</a:t>
            </a:r>
            <a:r>
              <a:rPr lang="es-MX" sz="1800" dirty="0" smtClean="0">
                <a:cs typeface="Arial" pitchFamily="34" charset="0"/>
              </a:rPr>
              <a:t>, define la  </a:t>
            </a:r>
            <a:r>
              <a:rPr lang="es-MX" sz="1800" dirty="0">
                <a:cs typeface="Arial" pitchFamily="34" charset="0"/>
              </a:rPr>
              <a:t>imagen corporativa </a:t>
            </a:r>
            <a:r>
              <a:rPr lang="es-MX" sz="1800" dirty="0" smtClean="0">
                <a:cs typeface="Arial" pitchFamily="34" charset="0"/>
              </a:rPr>
              <a:t>como “</a:t>
            </a:r>
            <a:r>
              <a:rPr lang="es-MX" sz="1800" dirty="0">
                <a:cs typeface="Arial" pitchFamily="34" charset="0"/>
              </a:rPr>
              <a:t>e</a:t>
            </a:r>
            <a:r>
              <a:rPr lang="es-MX" sz="1800" dirty="0" smtClean="0">
                <a:cs typeface="Arial" pitchFamily="34" charset="0"/>
              </a:rPr>
              <a:t>l </a:t>
            </a:r>
            <a:r>
              <a:rPr lang="es-MX" sz="1800" dirty="0">
                <a:cs typeface="Arial" pitchFamily="34" charset="0"/>
              </a:rPr>
              <a:t>resultado neto de la interacción de todas las experiencias, impresiones, creencias, sentimientos y conocimientos que la gente alberga respecto de una empresa".</a:t>
            </a:r>
            <a:r>
              <a:rPr lang="es-ES_tradnl" sz="1800" dirty="0">
                <a:cs typeface="Arial" pitchFamily="34" charset="0"/>
              </a:rPr>
              <a:t>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215005"/>
            <a:ext cx="22098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agen 1" descr="portada RC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CuadroTexto 2"/>
          <p:cNvSpPr txBox="1">
            <a:spLocks noChangeArrowheads="1"/>
          </p:cNvSpPr>
          <p:nvPr/>
        </p:nvSpPr>
        <p:spPr bwMode="auto">
          <a:xfrm>
            <a:off x="3946525" y="492125"/>
            <a:ext cx="4554538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s-ES_tradnl" sz="1000" b="1" dirty="0"/>
              <a:t>Mtro. José Alberto Castellanos Gutiérrez</a:t>
            </a:r>
            <a:endParaRPr lang="es-ES_tradnl" sz="1000" dirty="0"/>
          </a:p>
          <a:p>
            <a:pPr eaLnBrk="1" hangingPunct="1"/>
            <a:r>
              <a:rPr lang="es-ES_tradnl" sz="1000" dirty="0"/>
              <a:t>Rector del CUCEA</a:t>
            </a:r>
          </a:p>
          <a:p>
            <a:pPr eaLnBrk="1" hangingPunct="1"/>
            <a:endParaRPr lang="es-ES_tradnl" sz="1000" b="1" dirty="0"/>
          </a:p>
          <a:p>
            <a:pPr eaLnBrk="1" hangingPunct="1"/>
            <a:r>
              <a:rPr lang="es-ES_tradnl" sz="1000" b="1" dirty="0"/>
              <a:t>Mtro. José Alberto Becerra Santiago</a:t>
            </a:r>
            <a:endParaRPr lang="es-ES_tradnl" sz="1000" dirty="0"/>
          </a:p>
          <a:p>
            <a:pPr eaLnBrk="1" hangingPunct="1"/>
            <a:r>
              <a:rPr lang="es-ES_tradnl" sz="1000" dirty="0"/>
              <a:t>Secretario Académico</a:t>
            </a:r>
          </a:p>
          <a:p>
            <a:pPr eaLnBrk="1" hangingPunct="1"/>
            <a:endParaRPr lang="es-ES_tradnl" sz="1000" b="1" dirty="0"/>
          </a:p>
          <a:p>
            <a:pPr eaLnBrk="1" hangingPunct="1"/>
            <a:r>
              <a:rPr lang="es-ES_tradnl" sz="1000" b="1" dirty="0"/>
              <a:t>Mtro. José David Flores Ureña</a:t>
            </a:r>
            <a:endParaRPr lang="es-ES_tradnl" sz="1000" dirty="0"/>
          </a:p>
          <a:p>
            <a:pPr eaLnBrk="1" hangingPunct="1"/>
            <a:r>
              <a:rPr lang="es-ES_tradnl" sz="1000" dirty="0"/>
              <a:t>Secretario Administrativo</a:t>
            </a:r>
          </a:p>
          <a:p>
            <a:pPr eaLnBrk="1" hangingPunct="1"/>
            <a:endParaRPr lang="es-ES_tradnl" sz="1000" b="1" dirty="0"/>
          </a:p>
          <a:p>
            <a:pPr eaLnBrk="1" hangingPunct="1"/>
            <a:r>
              <a:rPr lang="es-ES_tradnl" sz="1000" b="1" dirty="0"/>
              <a:t>Mtra. Irene </a:t>
            </a:r>
            <a:r>
              <a:rPr lang="es-ES_tradnl" sz="1000" b="1" dirty="0" err="1"/>
              <a:t>Huízar</a:t>
            </a:r>
            <a:r>
              <a:rPr lang="es-ES_tradnl" sz="1000" b="1" dirty="0"/>
              <a:t> Navarro</a:t>
            </a:r>
            <a:endParaRPr lang="es-ES_tradnl" sz="1000" dirty="0"/>
          </a:p>
          <a:p>
            <a:pPr eaLnBrk="1" hangingPunct="1"/>
            <a:r>
              <a:rPr lang="es-ES_tradnl" sz="1000" dirty="0"/>
              <a:t>Coordinadora de Tecnologías para el Aprendizaje</a:t>
            </a:r>
          </a:p>
          <a:p>
            <a:pPr eaLnBrk="1" hangingPunct="1"/>
            <a:r>
              <a:rPr lang="es-ES_tradnl" sz="1000" dirty="0"/>
              <a:t> </a:t>
            </a:r>
          </a:p>
          <a:p>
            <a:pPr eaLnBrk="1" hangingPunct="1"/>
            <a:r>
              <a:rPr lang="es-ES_tradnl" sz="1000" b="1" dirty="0"/>
              <a:t>Mtro. Rafael Franco </a:t>
            </a:r>
            <a:r>
              <a:rPr lang="es-ES_tradnl" sz="1000" b="1" dirty="0" err="1"/>
              <a:t>Sapién</a:t>
            </a:r>
            <a:endParaRPr lang="es-ES_tradnl" sz="1000" dirty="0"/>
          </a:p>
          <a:p>
            <a:pPr eaLnBrk="1" hangingPunct="1"/>
            <a:r>
              <a:rPr lang="es-ES_tradnl" sz="1000" dirty="0"/>
              <a:t>Jefe de unidad de diseño educativo </a:t>
            </a:r>
          </a:p>
          <a:p>
            <a:pPr eaLnBrk="1" hangingPunct="1"/>
            <a:r>
              <a:rPr lang="es-ES_tradnl" sz="1000" dirty="0"/>
              <a:t> </a:t>
            </a:r>
          </a:p>
          <a:p>
            <a:pPr eaLnBrk="1" hangingPunct="1"/>
            <a:r>
              <a:rPr lang="es-MX" sz="1000" b="1" dirty="0"/>
              <a:t>Mtro. Alberto Alejandro </a:t>
            </a:r>
            <a:r>
              <a:rPr lang="es-MX" sz="1000" b="1" dirty="0" err="1"/>
              <a:t>Suástegui</a:t>
            </a:r>
            <a:r>
              <a:rPr lang="es-MX" sz="1000" b="1" dirty="0"/>
              <a:t> Ochoa</a:t>
            </a:r>
            <a:endParaRPr lang="es-ES_tradnl" sz="1000" b="1" dirty="0" smtClean="0"/>
          </a:p>
          <a:p>
            <a:pPr eaLnBrk="1" hangingPunct="1"/>
            <a:r>
              <a:rPr lang="es-ES_tradnl" sz="1000" dirty="0" smtClean="0"/>
              <a:t>Experta </a:t>
            </a:r>
            <a:r>
              <a:rPr lang="es-ES_tradnl" sz="1000" dirty="0"/>
              <a:t>disciplinar </a:t>
            </a:r>
          </a:p>
          <a:p>
            <a:pPr eaLnBrk="1" hangingPunct="1"/>
            <a:r>
              <a:rPr lang="es-ES_tradnl" sz="1000" dirty="0"/>
              <a:t> </a:t>
            </a:r>
          </a:p>
          <a:p>
            <a:pPr eaLnBrk="1" hangingPunct="1"/>
            <a:r>
              <a:rPr lang="es-ES_tradnl" sz="1000" b="1" dirty="0" smtClean="0"/>
              <a:t>Lic. Ruth </a:t>
            </a:r>
            <a:r>
              <a:rPr lang="es-ES_tradnl" sz="1000" b="1" dirty="0" err="1" smtClean="0"/>
              <a:t>Dayra</a:t>
            </a:r>
            <a:r>
              <a:rPr lang="es-ES_tradnl" sz="1000" b="1" dirty="0" smtClean="0"/>
              <a:t> Jaramillo Rodríguez </a:t>
            </a:r>
          </a:p>
          <a:p>
            <a:pPr eaLnBrk="1" hangingPunct="1"/>
            <a:r>
              <a:rPr lang="es-ES_tradnl" sz="1000" dirty="0" smtClean="0"/>
              <a:t>Diseñadora </a:t>
            </a:r>
            <a:r>
              <a:rPr lang="es-ES_tradnl" sz="1000" dirty="0"/>
              <a:t>instruccional</a:t>
            </a:r>
          </a:p>
          <a:p>
            <a:pPr eaLnBrk="1" hangingPunct="1"/>
            <a:endParaRPr lang="es-ES_tradnl" sz="1000" dirty="0"/>
          </a:p>
          <a:p>
            <a:pPr eaLnBrk="1" hangingPunct="1"/>
            <a:r>
              <a:rPr lang="es-ES_tradnl" sz="1000" b="1" dirty="0"/>
              <a:t>Lic. Claudia Fabiola Olmos de la Cruz</a:t>
            </a:r>
            <a:endParaRPr lang="es-ES_tradnl" sz="1000" dirty="0"/>
          </a:p>
          <a:p>
            <a:pPr eaLnBrk="1" hangingPunct="1"/>
            <a:r>
              <a:rPr lang="es-ES_tradnl" sz="1000" dirty="0"/>
              <a:t>Jefa de Diseño Gráfico </a:t>
            </a:r>
          </a:p>
          <a:p>
            <a:pPr eaLnBrk="1" hangingPunct="1"/>
            <a:endParaRPr lang="es-ES_tradnl" sz="1000" dirty="0"/>
          </a:p>
          <a:p>
            <a:pPr eaLnBrk="1" hangingPunct="1"/>
            <a:r>
              <a:rPr lang="es-ES_tradnl" sz="1000" b="1" dirty="0" smtClean="0"/>
              <a:t>Lic. Karen </a:t>
            </a:r>
            <a:r>
              <a:rPr lang="es-ES_tradnl" sz="1000" b="1" dirty="0"/>
              <a:t>Isabel Juárez Rodríguez</a:t>
            </a:r>
            <a:endParaRPr lang="es-ES_tradnl" sz="1000" dirty="0"/>
          </a:p>
          <a:p>
            <a:pPr eaLnBrk="1" hangingPunct="1"/>
            <a:r>
              <a:rPr lang="es-ES_tradnl" sz="1000" dirty="0"/>
              <a:t>Correctora de estilo</a:t>
            </a:r>
          </a:p>
          <a:p>
            <a:pPr algn="ctr" eaLnBrk="1" hangingPunct="1"/>
            <a:r>
              <a:rPr lang="es-ES_tradnl" sz="1000" dirty="0"/>
              <a:t> </a:t>
            </a:r>
          </a:p>
          <a:p>
            <a:pPr algn="ctr" eaLnBrk="1" hangingPunct="1"/>
            <a:endParaRPr lang="es-ES_tradnl" sz="1000" dirty="0"/>
          </a:p>
          <a:p>
            <a:pPr algn="ctr" eaLnBrk="1" hangingPunct="1"/>
            <a:endParaRPr lang="es-ES_tradnl" sz="1000" dirty="0"/>
          </a:p>
          <a:p>
            <a:pPr algn="ctr" eaLnBrk="1" hangingPunct="1"/>
            <a:endParaRPr lang="es-ES_tradnl" sz="1000" dirty="0"/>
          </a:p>
          <a:p>
            <a:pPr algn="ctr" eaLnBrk="1" hangingPunct="1"/>
            <a:endParaRPr lang="es-ES_tradnl" sz="1000" dirty="0"/>
          </a:p>
          <a:p>
            <a:pPr algn="ctr" eaLnBrk="1" hangingPunct="1"/>
            <a:r>
              <a:rPr lang="es-ES_tradnl" sz="1000" dirty="0"/>
              <a:t> </a:t>
            </a:r>
          </a:p>
          <a:p>
            <a:pPr algn="ctr" eaLnBrk="1" hangingPunct="1"/>
            <a:r>
              <a:rPr lang="es-ES_tradnl" sz="1000" dirty="0"/>
              <a:t>Fecha de elaboración</a:t>
            </a:r>
            <a:r>
              <a:rPr lang="es-ES_tradnl" sz="1000"/>
              <a:t>: </a:t>
            </a:r>
            <a:r>
              <a:rPr lang="es-ES_tradnl" sz="1000" smtClean="0"/>
              <a:t>16/03/17</a:t>
            </a:r>
          </a:p>
          <a:p>
            <a:pPr algn="ctr" eaLnBrk="1" hangingPunct="1"/>
            <a:r>
              <a:rPr lang="es-ES_tradnl" sz="1000" smtClean="0"/>
              <a:t>Centro </a:t>
            </a:r>
            <a:r>
              <a:rPr lang="es-ES_tradnl" sz="1000" dirty="0"/>
              <a:t>Universitario de Ciencias Económico Administrativas</a:t>
            </a:r>
          </a:p>
          <a:p>
            <a:pPr algn="ctr" eaLnBrk="1" hangingPunct="1"/>
            <a:r>
              <a:rPr lang="es-ES_tradnl" sz="1000" dirty="0"/>
              <a:t>Coordinación de Tecnologías para el Aprendizaje</a:t>
            </a:r>
          </a:p>
          <a:p>
            <a:pPr algn="ctr" eaLnBrk="1" hangingPunct="1"/>
            <a:r>
              <a:rPr lang="es-ES_tradnl" sz="1000" dirty="0"/>
              <a:t>Unidad de Diseño Educativo</a:t>
            </a:r>
          </a:p>
          <a:p>
            <a:pPr algn="ctr" eaLnBrk="1" hangingPunct="1"/>
            <a:r>
              <a:rPr lang="es-ES_tradnl" sz="1000" dirty="0"/>
              <a:t>Zapopan, Jalisco 2017</a:t>
            </a:r>
            <a:r>
              <a:rPr lang="es-E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12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8434" name="Imagen 1" descr="portada RF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1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5" y="662108"/>
            <a:ext cx="8147051" cy="4758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b="1" dirty="0">
                <a:solidFill>
                  <a:srgbClr val="AC6416"/>
                </a:solidFill>
                <a:cs typeface="Arial" pitchFamily="34" charset="0"/>
              </a:rPr>
              <a:t>L</a:t>
            </a:r>
            <a:r>
              <a:rPr lang="es-MX" sz="2000" b="1" dirty="0" smtClean="0">
                <a:solidFill>
                  <a:srgbClr val="AC6416"/>
                </a:solidFill>
                <a:cs typeface="Arial" pitchFamily="34" charset="0"/>
              </a:rPr>
              <a:t>a </a:t>
            </a:r>
            <a:r>
              <a:rPr lang="es-MX" sz="2000" b="1" dirty="0">
                <a:solidFill>
                  <a:srgbClr val="AC6416"/>
                </a:solidFill>
                <a:cs typeface="Arial" pitchFamily="34" charset="0"/>
              </a:rPr>
              <a:t>imagen proyectada por una empresa </a:t>
            </a:r>
            <a:r>
              <a:rPr lang="es-MX" sz="2000" b="1" dirty="0" smtClean="0">
                <a:solidFill>
                  <a:srgbClr val="AC6416"/>
                </a:solidFill>
                <a:cs typeface="Arial" pitchFamily="34" charset="0"/>
              </a:rPr>
              <a:t>debería, </a:t>
            </a:r>
            <a:r>
              <a:rPr lang="es-MX" sz="2000" b="1" dirty="0">
                <a:solidFill>
                  <a:srgbClr val="AC6416"/>
                </a:solidFill>
                <a:cs typeface="Arial" pitchFamily="34" charset="0"/>
              </a:rPr>
              <a:t>al </a:t>
            </a:r>
            <a:r>
              <a:rPr lang="es-MX" sz="2000" b="1" dirty="0" smtClean="0">
                <a:solidFill>
                  <a:srgbClr val="AC6416"/>
                </a:solidFill>
                <a:cs typeface="Arial" pitchFamily="34" charset="0"/>
              </a:rPr>
              <a:t>menos, </a:t>
            </a:r>
            <a:r>
              <a:rPr lang="es-MX" sz="2000" b="1" dirty="0">
                <a:solidFill>
                  <a:srgbClr val="AC6416"/>
                </a:solidFill>
                <a:cs typeface="Arial" pitchFamily="34" charset="0"/>
              </a:rPr>
              <a:t>considerar los siguientes aspectos:</a:t>
            </a:r>
            <a:r>
              <a:rPr lang="es-ES_tradnl" sz="2000" dirty="0">
                <a:solidFill>
                  <a:srgbClr val="AC6416"/>
                </a:solidFill>
                <a:cs typeface="Arial" pitchFamily="34" charset="0"/>
              </a:rPr>
              <a:t> </a:t>
            </a:r>
            <a:endParaRPr lang="es-ES_tradnl" sz="2000" dirty="0" smtClean="0">
              <a:solidFill>
                <a:srgbClr val="AC6416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s-ES_tradnl" sz="2000" dirty="0" smtClean="0">
              <a:cs typeface="Arial" pitchFamily="34" charset="0"/>
            </a:endParaRPr>
          </a:p>
          <a:p>
            <a:pPr lvl="0"/>
            <a:r>
              <a:rPr lang="es-MX" sz="2000" dirty="0">
                <a:cs typeface="Arial" pitchFamily="34" charset="0"/>
              </a:rPr>
              <a:t>Imagen de empresa bien </a:t>
            </a:r>
            <a:r>
              <a:rPr lang="es-MX" sz="2000" dirty="0" smtClean="0">
                <a:cs typeface="Arial" pitchFamily="34" charset="0"/>
              </a:rPr>
              <a:t>administrada</a:t>
            </a:r>
            <a:endParaRPr lang="es-ES_tradnl" sz="2000" b="1" dirty="0">
              <a:cs typeface="Arial" pitchFamily="34" charset="0"/>
            </a:endParaRPr>
          </a:p>
          <a:p>
            <a:pPr lvl="0"/>
            <a:r>
              <a:rPr lang="es-MX" sz="2000" dirty="0">
                <a:cs typeface="Arial" pitchFamily="34" charset="0"/>
              </a:rPr>
              <a:t>Imagen de alta calidad en sus productos o </a:t>
            </a:r>
            <a:r>
              <a:rPr lang="es-MX" sz="2000" dirty="0" smtClean="0">
                <a:cs typeface="Arial" pitchFamily="34" charset="0"/>
              </a:rPr>
              <a:t>servicios</a:t>
            </a:r>
            <a:endParaRPr lang="es-ES_tradnl" sz="2000" b="1" dirty="0">
              <a:cs typeface="Arial" pitchFamily="34" charset="0"/>
            </a:endParaRPr>
          </a:p>
          <a:p>
            <a:pPr lvl="0"/>
            <a:r>
              <a:rPr lang="es-MX" sz="2000" dirty="0">
                <a:cs typeface="Arial" pitchFamily="34" charset="0"/>
              </a:rPr>
              <a:t>Imagen de </a:t>
            </a:r>
            <a:r>
              <a:rPr lang="es-MX" sz="2000" dirty="0" smtClean="0">
                <a:cs typeface="Arial" pitchFamily="34" charset="0"/>
              </a:rPr>
              <a:t>liderazgo</a:t>
            </a:r>
            <a:endParaRPr lang="es-ES_tradnl" sz="2000" b="1" dirty="0">
              <a:cs typeface="Arial" pitchFamily="34" charset="0"/>
            </a:endParaRPr>
          </a:p>
          <a:p>
            <a:pPr lvl="0"/>
            <a:r>
              <a:rPr lang="es-MX" sz="2000" dirty="0">
                <a:cs typeface="Arial" pitchFamily="34" charset="0"/>
              </a:rPr>
              <a:t>Imagen de contribución al </a:t>
            </a:r>
            <a:r>
              <a:rPr lang="es-MX" sz="2000" dirty="0" smtClean="0">
                <a:cs typeface="Arial" pitchFamily="34" charset="0"/>
              </a:rPr>
              <a:t>país</a:t>
            </a:r>
            <a:endParaRPr lang="es-ES_tradnl" sz="2000" b="1" dirty="0">
              <a:cs typeface="Arial" pitchFamily="34" charset="0"/>
            </a:endParaRPr>
          </a:p>
          <a:p>
            <a:pPr lvl="0"/>
            <a:r>
              <a:rPr lang="es-MX" sz="2000" dirty="0">
                <a:cs typeface="Arial" pitchFamily="34" charset="0"/>
              </a:rPr>
              <a:t>Imagen de empresa bien comunicada con el </a:t>
            </a:r>
            <a:r>
              <a:rPr lang="es-MX" sz="2000" dirty="0" smtClean="0">
                <a:cs typeface="Arial" pitchFamily="34" charset="0"/>
              </a:rPr>
              <a:t>público</a:t>
            </a:r>
            <a:endParaRPr lang="es-ES_tradnl" sz="2000" b="1" dirty="0">
              <a:cs typeface="Arial" pitchFamily="34" charset="0"/>
            </a:endParaRPr>
          </a:p>
          <a:p>
            <a:pPr lvl="0"/>
            <a:r>
              <a:rPr lang="es-MX" sz="2000" dirty="0">
                <a:cs typeface="Arial" pitchFamily="34" charset="0"/>
              </a:rPr>
              <a:t>Imagen de empresa  activa y no </a:t>
            </a:r>
            <a:r>
              <a:rPr lang="es-MX" sz="2000" dirty="0" smtClean="0">
                <a:cs typeface="Arial" pitchFamily="34" charset="0"/>
              </a:rPr>
              <a:t>pasiva</a:t>
            </a:r>
            <a:endParaRPr lang="es-ES_tradnl" sz="2000" b="1" dirty="0">
              <a:cs typeface="Arial" pitchFamily="34" charset="0"/>
            </a:endParaRP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5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629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5" y="712020"/>
            <a:ext cx="8147051" cy="58501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b="1" dirty="0">
                <a:solidFill>
                  <a:srgbClr val="AC6416"/>
                </a:solidFill>
                <a:cs typeface="Arial" pitchFamily="34" charset="0"/>
              </a:rPr>
              <a:t>P</a:t>
            </a:r>
            <a:r>
              <a:rPr lang="es-MX" sz="2000" b="1" dirty="0" smtClean="0">
                <a:solidFill>
                  <a:srgbClr val="AC6416"/>
                </a:solidFill>
                <a:cs typeface="Arial" pitchFamily="34" charset="0"/>
              </a:rPr>
              <a:t>odríamos </a:t>
            </a:r>
            <a:r>
              <a:rPr lang="es-MX" sz="2000" b="1" dirty="0">
                <a:solidFill>
                  <a:srgbClr val="AC6416"/>
                </a:solidFill>
                <a:cs typeface="Arial" pitchFamily="34" charset="0"/>
              </a:rPr>
              <a:t>resumir las necesidades de las empresas en materia de imagen como:</a:t>
            </a:r>
            <a:r>
              <a:rPr lang="es-ES_tradnl" sz="2000" dirty="0">
                <a:solidFill>
                  <a:srgbClr val="AC6416"/>
                </a:solidFill>
                <a:cs typeface="Arial" pitchFamily="34" charset="0"/>
              </a:rPr>
              <a:t> </a:t>
            </a:r>
            <a:endParaRPr lang="es-ES_tradnl" sz="2000" dirty="0" smtClean="0">
              <a:solidFill>
                <a:srgbClr val="AC6416"/>
              </a:solidFill>
              <a:cs typeface="Arial" pitchFamily="34" charset="0"/>
            </a:endParaRPr>
          </a:p>
          <a:p>
            <a:pPr lvl="0" algn="just"/>
            <a:r>
              <a:rPr lang="es-MX" sz="2000" dirty="0">
                <a:cs typeface="Arial" pitchFamily="34" charset="0"/>
              </a:rPr>
              <a:t>Requerimiento de un mejor posicionamiento en el mercado frente a los consumidores.</a:t>
            </a:r>
            <a:endParaRPr lang="es-ES_tradnl" sz="2000" b="1" dirty="0">
              <a:cs typeface="Arial" pitchFamily="34" charset="0"/>
            </a:endParaRPr>
          </a:p>
          <a:p>
            <a:pPr lvl="0" algn="just"/>
            <a:r>
              <a:rPr lang="es-MX" sz="2000" dirty="0">
                <a:cs typeface="Arial" pitchFamily="34" charset="0"/>
              </a:rPr>
              <a:t>Exigencias impostergables de participación y presencia social en aquellas empresas </a:t>
            </a:r>
            <a:r>
              <a:rPr lang="es-MX" sz="2000" dirty="0" smtClean="0">
                <a:cs typeface="Arial" pitchFamily="34" charset="0"/>
              </a:rPr>
              <a:t>cuya </a:t>
            </a:r>
            <a:r>
              <a:rPr lang="es-MX" sz="2000" dirty="0">
                <a:cs typeface="Arial" pitchFamily="34" charset="0"/>
              </a:rPr>
              <a:t>actividad esté ligada a servicios al público, o bien dependa de la imagen que algunos o todos los sectores sociales posean de la compañía.</a:t>
            </a:r>
            <a:endParaRPr lang="es-ES_tradnl" sz="2000" b="1" dirty="0">
              <a:cs typeface="Arial" pitchFamily="34" charset="0"/>
            </a:endParaRPr>
          </a:p>
          <a:p>
            <a:pPr lvl="0" algn="just"/>
            <a:r>
              <a:rPr lang="es-MX" sz="2000" dirty="0">
                <a:cs typeface="Arial" pitchFamily="34" charset="0"/>
              </a:rPr>
              <a:t>Respeto por la audiencia.</a:t>
            </a:r>
            <a:endParaRPr lang="es-ES_tradnl" sz="2000" b="1" dirty="0">
              <a:cs typeface="Arial" pitchFamily="34" charset="0"/>
            </a:endParaRPr>
          </a:p>
          <a:p>
            <a:pPr lvl="0" algn="just"/>
            <a:r>
              <a:rPr lang="es-MX" sz="2000" dirty="0">
                <a:cs typeface="Arial" pitchFamily="34" charset="0"/>
              </a:rPr>
              <a:t>Requerimientos de una mejor identificación externa a la empresa por parte del público.</a:t>
            </a:r>
            <a:endParaRPr lang="es-ES_tradnl" sz="2000" b="1" dirty="0">
              <a:cs typeface="Arial" pitchFamily="34" charset="0"/>
            </a:endParaRPr>
          </a:p>
          <a:p>
            <a:pPr lvl="0" algn="just"/>
            <a:r>
              <a:rPr lang="es-MX" sz="2000" dirty="0">
                <a:cs typeface="Arial" pitchFamily="34" charset="0"/>
              </a:rPr>
              <a:t>Necesidad de una identidad visual </a:t>
            </a:r>
            <a:r>
              <a:rPr lang="es-MX" sz="2000" dirty="0" smtClean="0">
                <a:cs typeface="Arial" pitchFamily="34" charset="0"/>
              </a:rPr>
              <a:t>reconocible.</a:t>
            </a:r>
            <a:endParaRPr lang="es-ES_tradnl" sz="2000" b="1" dirty="0">
              <a:cs typeface="Arial" pitchFamily="34" charset="0"/>
            </a:endParaRPr>
          </a:p>
          <a:p>
            <a:pPr algn="just"/>
            <a:r>
              <a:rPr lang="es-MX" sz="2000" dirty="0">
                <a:cs typeface="Arial" pitchFamily="34" charset="0"/>
              </a:rPr>
              <a:t>Requerimientos de una mejor relación con sus empleados</a:t>
            </a:r>
            <a:r>
              <a:rPr lang="es-ES_tradnl" sz="2000" dirty="0">
                <a:cs typeface="Arial" pitchFamily="34" charset="0"/>
              </a:rPr>
              <a:t> </a:t>
            </a:r>
            <a:r>
              <a:rPr lang="es-ES_tradnl" sz="2000" dirty="0" smtClean="0">
                <a:cs typeface="Arial" pitchFamily="34" charset="0"/>
              </a:rPr>
              <a:t>.</a:t>
            </a:r>
            <a:endParaRPr lang="es-ES_tradnl" sz="2000" dirty="0">
              <a:cs typeface="Arial" pitchFamily="34" charset="0"/>
            </a:endParaRPr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92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 descr="azu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0" y="539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MX" sz="2000" b="1" dirty="0">
                <a:solidFill>
                  <a:schemeClr val="bg1"/>
                </a:solidFill>
                <a:cs typeface="Arial" pitchFamily="34" charset="0"/>
              </a:rPr>
              <a:t>5.2 Ventajas de una buena Imagen Corporativa</a:t>
            </a:r>
            <a:r>
              <a:rPr lang="es-ES_tradnl" sz="20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s-MX" dirty="0" smtClean="0"/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Qué evidencia hay de que una reputación mejorada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un </a:t>
            </a:r>
            <a:r>
              <a:rPr lang="es-MX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amplio reconocimiento constituyen efectivamente una ventaja?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 </a:t>
            </a:r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 smtClean="0">
                <a:latin typeface="Arial" pitchFamily="34" charset="0"/>
                <a:cs typeface="Arial" pitchFamily="34" charset="0"/>
              </a:rPr>
              <a:t>¿Cuál </a:t>
            </a:r>
            <a:r>
              <a:rPr lang="es-MX" sz="2000" dirty="0">
                <a:latin typeface="Arial" pitchFamily="34" charset="0"/>
                <a:cs typeface="Arial" pitchFamily="34" charset="0"/>
              </a:rPr>
              <a:t>va a ser el retorno de su inversión?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 </a:t>
            </a:r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MX" sz="2000" dirty="0">
                <a:latin typeface="Arial" pitchFamily="34" charset="0"/>
                <a:cs typeface="Arial" pitchFamily="34" charset="0"/>
              </a:rPr>
              <a:t>El retorno proveniente de los distintos públicos de la compañía tomará diferentes formas.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 </a:t>
            </a:r>
            <a:endParaRPr lang="es-ES_tradnl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082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azu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2000" y="205079"/>
            <a:ext cx="7263766" cy="1136042"/>
          </a:xfrm>
        </p:spPr>
        <p:txBody>
          <a:bodyPr/>
          <a:lstStyle/>
          <a:p>
            <a:r>
              <a:rPr lang="es-MX" sz="2000" b="1" dirty="0">
                <a:solidFill>
                  <a:schemeClr val="bg1"/>
                </a:solidFill>
              </a:rPr>
              <a:t>5.2 Ventajas de una buena Imagen Corporativa</a:t>
            </a:r>
            <a:r>
              <a:rPr lang="es-ES_tradnl" sz="2000" b="1" dirty="0">
                <a:solidFill>
                  <a:schemeClr val="bg1"/>
                </a:solidFill>
              </a:rPr>
              <a:t> </a:t>
            </a:r>
            <a:r>
              <a:rPr lang="es-ES_tradnl" sz="2800" b="1" dirty="0" smtClean="0">
                <a:solidFill>
                  <a:srgbClr val="AC6416"/>
                </a:solidFill>
              </a:rPr>
              <a:t/>
            </a:r>
            <a:br>
              <a:rPr lang="es-ES_tradnl" sz="2800" b="1" dirty="0" smtClean="0">
                <a:solidFill>
                  <a:srgbClr val="AC6416"/>
                </a:solidFill>
              </a:rPr>
            </a:b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4264925" cy="4525963"/>
          </a:xfrm>
        </p:spPr>
        <p:txBody>
          <a:bodyPr>
            <a:normAutofit/>
          </a:bodyPr>
          <a:lstStyle/>
          <a:p>
            <a:pPr algn="just"/>
            <a:r>
              <a:rPr lang="es-MX" sz="2000" dirty="0">
                <a:cs typeface="Arial" pitchFamily="34" charset="0"/>
              </a:rPr>
              <a:t>D</a:t>
            </a:r>
            <a:r>
              <a:rPr lang="es-MX" sz="2000" dirty="0" smtClean="0">
                <a:cs typeface="Arial" pitchFamily="34" charset="0"/>
              </a:rPr>
              <a:t>ebe </a:t>
            </a:r>
            <a:r>
              <a:rPr lang="es-MX" sz="2000" dirty="0">
                <a:cs typeface="Arial" pitchFamily="34" charset="0"/>
              </a:rPr>
              <a:t>mejorar las ventas al consumidor, y elevar la moral y la productividad entre los </a:t>
            </a:r>
            <a:r>
              <a:rPr lang="es-MX" sz="2000" dirty="0" smtClean="0">
                <a:cs typeface="Arial" pitchFamily="34" charset="0"/>
              </a:rPr>
              <a:t>empleados</a:t>
            </a:r>
            <a:r>
              <a:rPr lang="es-ES_tradnl" sz="2000" dirty="0" smtClean="0">
                <a:cs typeface="Arial" pitchFamily="34" charset="0"/>
              </a:rPr>
              <a:t>.</a:t>
            </a:r>
          </a:p>
          <a:p>
            <a:pPr algn="just"/>
            <a:r>
              <a:rPr lang="es-MX" sz="2000" dirty="0">
                <a:cs typeface="Arial" pitchFamily="34" charset="0"/>
              </a:rPr>
              <a:t>Debe facilitar el reclutamiento de personal, particularmente en el sentido de asegurar los mejores </a:t>
            </a:r>
            <a:r>
              <a:rPr lang="es-MX" sz="2000" dirty="0" smtClean="0">
                <a:cs typeface="Arial" pitchFamily="34" charset="0"/>
              </a:rPr>
              <a:t>empleados</a:t>
            </a:r>
            <a:r>
              <a:rPr lang="es-ES_tradnl" sz="2000" dirty="0" smtClean="0">
                <a:cs typeface="Arial" pitchFamily="34" charset="0"/>
              </a:rPr>
              <a:t>.</a:t>
            </a:r>
          </a:p>
          <a:p>
            <a:pPr algn="just"/>
            <a:r>
              <a:rPr lang="es-MX" sz="2000" dirty="0">
                <a:cs typeface="Arial" pitchFamily="34" charset="0"/>
              </a:rPr>
              <a:t>Debe mejorar la credibilidad y aumentar el valor noticioso de la compañía ante la </a:t>
            </a:r>
            <a:r>
              <a:rPr lang="es-MX" sz="2000" dirty="0" smtClean="0">
                <a:cs typeface="Arial" pitchFamily="34" charset="0"/>
              </a:rPr>
              <a:t>prensa.</a:t>
            </a:r>
            <a:r>
              <a:rPr lang="es-ES_tradnl" sz="2000" dirty="0" smtClean="0">
                <a:cs typeface="Arial" pitchFamily="34" charset="0"/>
              </a:rPr>
              <a:t> </a:t>
            </a:r>
          </a:p>
          <a:p>
            <a:pPr algn="just"/>
            <a:r>
              <a:rPr lang="es-MX" sz="2000" dirty="0">
                <a:cs typeface="Arial" pitchFamily="34" charset="0"/>
              </a:rPr>
              <a:t>M</a:t>
            </a:r>
            <a:r>
              <a:rPr lang="es-MX" sz="2000" dirty="0" smtClean="0">
                <a:cs typeface="Arial" pitchFamily="34" charset="0"/>
              </a:rPr>
              <a:t>ejorar </a:t>
            </a:r>
            <a:r>
              <a:rPr lang="es-MX" sz="2000" dirty="0">
                <a:cs typeface="Arial" pitchFamily="34" charset="0"/>
              </a:rPr>
              <a:t>su credibilidad y crearle respeto entre los funcionarios del gobierno. </a:t>
            </a:r>
            <a:endParaRPr lang="es-ES_tradnl" dirty="0"/>
          </a:p>
          <a:p>
            <a:pPr algn="just"/>
            <a:endParaRPr lang="es-ES_tradnl" sz="2000" dirty="0" smtClean="0">
              <a:cs typeface="Arial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79" y="1936276"/>
            <a:ext cx="3333750" cy="2985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76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5" descr="azul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9115" y="0"/>
            <a:ext cx="8147051" cy="1546412"/>
          </a:xfrm>
        </p:spPr>
        <p:txBody>
          <a:bodyPr>
            <a:normAutofit fontScale="90000"/>
          </a:bodyPr>
          <a:lstStyle/>
          <a:p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200" b="1" dirty="0" smtClean="0">
                <a:solidFill>
                  <a:schemeClr val="bg1"/>
                </a:solidFill>
              </a:rPr>
              <a:t>5.3 Factores que influyen en la Imagen Corporativa</a:t>
            </a:r>
            <a:r>
              <a:rPr lang="es-MX" sz="2200" dirty="0">
                <a:solidFill>
                  <a:schemeClr val="bg1"/>
                </a:solidFill>
              </a:rPr>
              <a:t/>
            </a:r>
            <a:br>
              <a:rPr lang="es-MX" sz="2200" dirty="0">
                <a:solidFill>
                  <a:schemeClr val="bg1"/>
                </a:solidFill>
              </a:rPr>
            </a:br>
            <a:r>
              <a:rPr lang="es-MX" sz="2200" dirty="0" smtClean="0">
                <a:solidFill>
                  <a:schemeClr val="bg1"/>
                </a:solidFill>
              </a:rPr>
              <a:t/>
            </a:r>
            <a:br>
              <a:rPr lang="es-MX" sz="2200" dirty="0" smtClean="0">
                <a:solidFill>
                  <a:schemeClr val="bg1"/>
                </a:solidFill>
              </a:rPr>
            </a:br>
            <a:r>
              <a:rPr lang="es-MX" sz="2200" dirty="0">
                <a:solidFill>
                  <a:schemeClr val="bg1"/>
                </a:solidFill>
              </a:rPr>
              <a:t/>
            </a:r>
            <a:br>
              <a:rPr lang="es-MX" sz="2200" dirty="0">
                <a:solidFill>
                  <a:schemeClr val="bg1"/>
                </a:solidFill>
              </a:rPr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ES_tradnl" sz="2800" b="1" dirty="0"/>
              <a:t/>
            </a:r>
            <a:br>
              <a:rPr lang="es-ES_tradnl" sz="2800" b="1" dirty="0"/>
            </a:b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86928"/>
            <a:ext cx="8229600" cy="4093451"/>
          </a:xfrm>
        </p:spPr>
        <p:txBody>
          <a:bodyPr/>
          <a:lstStyle/>
          <a:p>
            <a:pPr marL="0" indent="0" algn="just">
              <a:buNone/>
            </a:pPr>
            <a:endParaRPr lang="es-MX" b="1" dirty="0" smtClean="0"/>
          </a:p>
          <a:p>
            <a:pPr algn="just"/>
            <a:r>
              <a:rPr lang="es-MX" sz="2000" dirty="0" smtClean="0">
                <a:cs typeface="Arial" pitchFamily="34" charset="0"/>
              </a:rPr>
              <a:t>Imagen </a:t>
            </a:r>
            <a:r>
              <a:rPr lang="es-MX" sz="2000" dirty="0">
                <a:cs typeface="Arial" pitchFamily="34" charset="0"/>
              </a:rPr>
              <a:t>de la compañía: contrólela o ella lo </a:t>
            </a:r>
            <a:r>
              <a:rPr lang="es-MX" sz="2000" dirty="0" smtClean="0">
                <a:cs typeface="Arial" pitchFamily="34" charset="0"/>
              </a:rPr>
              <a:t>controlará.</a:t>
            </a:r>
            <a:r>
              <a:rPr lang="es-ES_tradnl" sz="2000" dirty="0" smtClean="0">
                <a:cs typeface="Arial" pitchFamily="34" charset="0"/>
              </a:rPr>
              <a:t> </a:t>
            </a:r>
          </a:p>
          <a:p>
            <a:pPr algn="just"/>
            <a:r>
              <a:rPr lang="es-MX" sz="2000" dirty="0" smtClean="0">
                <a:cs typeface="Arial" pitchFamily="34" charset="0"/>
              </a:rPr>
              <a:t>Las </a:t>
            </a:r>
            <a:r>
              <a:rPr lang="es-MX" sz="2000" dirty="0">
                <a:cs typeface="Arial" pitchFamily="34" charset="0"/>
              </a:rPr>
              <a:t>compañías trabajan en un ambiente que en </a:t>
            </a:r>
            <a:r>
              <a:rPr lang="es-MX" sz="2000" dirty="0" smtClean="0">
                <a:cs typeface="Arial" pitchFamily="34" charset="0"/>
              </a:rPr>
              <a:t>buena </a:t>
            </a:r>
            <a:r>
              <a:rPr lang="es-MX" sz="2000" dirty="0">
                <a:cs typeface="Arial" pitchFamily="34" charset="0"/>
              </a:rPr>
              <a:t>parte es preestablecido por su propia reputación o falta de la misma</a:t>
            </a:r>
            <a:r>
              <a:rPr lang="es-MX" sz="2000" dirty="0" smtClean="0">
                <a:cs typeface="Arial" pitchFamily="34" charset="0"/>
              </a:rPr>
              <a:t>.</a:t>
            </a:r>
          </a:p>
          <a:p>
            <a:pPr algn="just"/>
            <a:r>
              <a:rPr lang="es-MX" sz="2000" dirty="0" smtClean="0">
                <a:cs typeface="Arial" pitchFamily="34" charset="0"/>
              </a:rPr>
              <a:t>Una </a:t>
            </a:r>
            <a:r>
              <a:rPr lang="es-MX" sz="2000" dirty="0">
                <a:cs typeface="Arial" pitchFamily="34" charset="0"/>
              </a:rPr>
              <a:t>compañía desconocida no arranca de </a:t>
            </a:r>
            <a:r>
              <a:rPr lang="es-MX" sz="2000" dirty="0" smtClean="0">
                <a:cs typeface="Arial" pitchFamily="34" charset="0"/>
              </a:rPr>
              <a:t>cero.</a:t>
            </a:r>
            <a:r>
              <a:rPr lang="es-ES_tradnl" sz="2000" dirty="0" smtClean="0">
                <a:cs typeface="Arial" pitchFamily="34" charset="0"/>
              </a:rPr>
              <a:t> </a:t>
            </a:r>
          </a:p>
          <a:p>
            <a:pPr algn="just"/>
            <a:endParaRPr lang="es-ES_tradnl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965" y="3143155"/>
            <a:ext cx="444500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18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8475" y="1162835"/>
            <a:ext cx="4892392" cy="43645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000" b="1" dirty="0">
                <a:solidFill>
                  <a:srgbClr val="AC6416"/>
                </a:solidFill>
                <a:cs typeface="Arial" pitchFamily="34" charset="0"/>
              </a:rPr>
              <a:t>La imagen de una compañía es gobernada por estos seis </a:t>
            </a:r>
            <a:r>
              <a:rPr lang="es-MX" sz="2000" b="1" dirty="0" smtClean="0">
                <a:solidFill>
                  <a:srgbClr val="AC6416"/>
                </a:solidFill>
                <a:cs typeface="Arial" pitchFamily="34" charset="0"/>
              </a:rPr>
              <a:t>factores: </a:t>
            </a:r>
            <a:endParaRPr lang="es-ES_tradnl" sz="2000" b="1" dirty="0">
              <a:solidFill>
                <a:srgbClr val="AC6416"/>
              </a:solidFill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MX" sz="2000" dirty="0" smtClean="0">
                <a:cs typeface="Arial" pitchFamily="34" charset="0"/>
              </a:rPr>
              <a:t>1. La </a:t>
            </a:r>
            <a:r>
              <a:rPr lang="es-MX" sz="2000" dirty="0">
                <a:cs typeface="Arial" pitchFamily="34" charset="0"/>
              </a:rPr>
              <a:t>realidad de la compañía </a:t>
            </a:r>
            <a:r>
              <a:rPr lang="es-MX" sz="2000" dirty="0" smtClean="0">
                <a:cs typeface="Arial" pitchFamily="34" charset="0"/>
              </a:rPr>
              <a:t>misma. </a:t>
            </a:r>
            <a:endParaRPr lang="es-ES_tradnl" sz="2000" dirty="0"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MX" sz="2000" dirty="0" smtClean="0">
                <a:cs typeface="Arial" pitchFamily="34" charset="0"/>
              </a:rPr>
              <a:t>2. La </a:t>
            </a:r>
            <a:r>
              <a:rPr lang="es-MX" sz="2000" dirty="0">
                <a:cs typeface="Arial" pitchFamily="34" charset="0"/>
              </a:rPr>
              <a:t>medida en que la compañía </a:t>
            </a:r>
            <a:endParaRPr lang="es-MX" sz="2000" dirty="0" smtClean="0"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MX" sz="2000" dirty="0" smtClean="0">
                <a:cs typeface="Arial" pitchFamily="34" charset="0"/>
              </a:rPr>
              <a:t>y </a:t>
            </a:r>
            <a:r>
              <a:rPr lang="es-MX" sz="2000" dirty="0">
                <a:cs typeface="Arial" pitchFamily="34" charset="0"/>
              </a:rPr>
              <a:t>sus actividades hagan </a:t>
            </a:r>
            <a:r>
              <a:rPr lang="es-MX" sz="2000" dirty="0" smtClean="0">
                <a:cs typeface="Arial" pitchFamily="34" charset="0"/>
              </a:rPr>
              <a:t>noticia. </a:t>
            </a:r>
            <a:endParaRPr lang="es-ES_tradnl" sz="2000" dirty="0"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MX" sz="2000" dirty="0" smtClean="0">
                <a:cs typeface="Arial" pitchFamily="34" charset="0"/>
              </a:rPr>
              <a:t>3. Su diversidad</a:t>
            </a:r>
            <a:r>
              <a:rPr lang="es-MX" sz="2000" dirty="0">
                <a:cs typeface="Arial" pitchFamily="34" charset="0"/>
              </a:rPr>
              <a:t>.</a:t>
            </a:r>
            <a:endParaRPr lang="es-ES_tradnl" sz="2000" dirty="0"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MX" sz="2000" dirty="0" smtClean="0">
                <a:cs typeface="Arial" pitchFamily="34" charset="0"/>
              </a:rPr>
              <a:t>4. Su </a:t>
            </a:r>
            <a:r>
              <a:rPr lang="es-MX" sz="2000" dirty="0">
                <a:cs typeface="Arial" pitchFamily="34" charset="0"/>
              </a:rPr>
              <a:t>esfuerzo de </a:t>
            </a:r>
            <a:r>
              <a:rPr lang="es-MX" sz="2000" dirty="0" smtClean="0">
                <a:cs typeface="Arial" pitchFamily="34" charset="0"/>
              </a:rPr>
              <a:t>comunicaciones</a:t>
            </a:r>
            <a:r>
              <a:rPr lang="es-MX" sz="2000" dirty="0">
                <a:cs typeface="Arial" pitchFamily="34" charset="0"/>
              </a:rPr>
              <a:t>.</a:t>
            </a:r>
            <a:endParaRPr lang="es-ES_tradnl" sz="2000" dirty="0"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MX" sz="2000" dirty="0" smtClean="0">
                <a:cs typeface="Arial" pitchFamily="34" charset="0"/>
              </a:rPr>
              <a:t>5. El tiempo. </a:t>
            </a:r>
            <a:endParaRPr lang="es-ES_tradnl" sz="2000" dirty="0">
              <a:cs typeface="Arial" pitchFamily="34" charset="0"/>
            </a:endParaRPr>
          </a:p>
          <a:p>
            <a:pPr marL="0" lvl="0" indent="0" algn="just">
              <a:buNone/>
            </a:pPr>
            <a:r>
              <a:rPr lang="es-MX" sz="2000" dirty="0" smtClean="0">
                <a:cs typeface="Arial" pitchFamily="34" charset="0"/>
              </a:rPr>
              <a:t>6. El </a:t>
            </a:r>
            <a:r>
              <a:rPr lang="es-MX" sz="2000" dirty="0">
                <a:cs typeface="Arial" pitchFamily="34" charset="0"/>
              </a:rPr>
              <a:t>desvanecimiento de la memoria. </a:t>
            </a:r>
            <a:endParaRPr lang="es-ES_tradnl" sz="2000" dirty="0">
              <a:cs typeface="Arial" pitchFamily="34" charset="0"/>
            </a:endParaRPr>
          </a:p>
          <a:p>
            <a:endParaRPr lang="es-ES_tradnl" dirty="0"/>
          </a:p>
        </p:txBody>
      </p:sp>
      <p:sp>
        <p:nvSpPr>
          <p:cNvPr id="4" name="Rectángulo 3"/>
          <p:cNvSpPr>
            <a:spLocks noChangeArrowheads="1"/>
          </p:cNvSpPr>
          <p:nvPr/>
        </p:nvSpPr>
        <p:spPr bwMode="auto">
          <a:xfrm>
            <a:off x="0" y="6264275"/>
            <a:ext cx="9144000" cy="385763"/>
          </a:xfrm>
          <a:prstGeom prst="rect">
            <a:avLst/>
          </a:prstGeom>
          <a:solidFill>
            <a:srgbClr val="191E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s-ES" dirty="0">
              <a:solidFill>
                <a:schemeClr val="lt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10140"/>
            <a:ext cx="4449169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60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1751</Words>
  <Application>Microsoft Office PowerPoint</Application>
  <PresentationFormat>Presentación en pantalla (4:3)</PresentationFormat>
  <Paragraphs>190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Presentación de PowerPoint</vt:lpstr>
      <vt:lpstr>Presentación de PowerPoint</vt:lpstr>
      <vt:lpstr>    5.1 Definición de Imagen Corporativa     </vt:lpstr>
      <vt:lpstr>Presentación de PowerPoint</vt:lpstr>
      <vt:lpstr>Presentación de PowerPoint</vt:lpstr>
      <vt:lpstr>5.2 Ventajas de una buena Imagen Corporativa </vt:lpstr>
      <vt:lpstr>5.2 Ventajas de una buena Imagen Corporativa  </vt:lpstr>
      <vt:lpstr>        5.3 Factores que influyen en la Imagen Corporativa         </vt:lpstr>
      <vt:lpstr>Presentación de PowerPoint</vt:lpstr>
      <vt:lpstr>Presentación de PowerPoint</vt:lpstr>
      <vt:lpstr>5.3.1 Seis factores que controlan la imagen de la compañía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Lista de atributos para investigación</vt:lpstr>
      <vt:lpstr>Presentación de PowerPoint</vt:lpstr>
      <vt:lpstr>Presentación de PowerPoint</vt:lpstr>
      <vt:lpstr>5.4 Seguimiento de la Imagen Corporativa</vt:lpstr>
      <vt:lpstr>5.4.1 Grupo de Comunicación Corporativa:</vt:lpstr>
      <vt:lpstr>Presentación de PowerPoint</vt:lpstr>
      <vt:lpstr>5.5 La Concepción de la Imagen Corporativa, como imagen  deliberada</vt:lpstr>
      <vt:lpstr>Consistencia cohesiva</vt:lpstr>
      <vt:lpstr>Presentación de PowerPoint</vt:lpstr>
      <vt:lpstr>Referencias</vt:lpstr>
      <vt:lpstr>Referencias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5 Imagen Corporativa.</dc:title>
  <dc:creator>Alberto Alejandro Suastegui</dc:creator>
  <cp:lastModifiedBy>Isa</cp:lastModifiedBy>
  <cp:revision>68</cp:revision>
  <dcterms:created xsi:type="dcterms:W3CDTF">2013-11-06T01:21:21Z</dcterms:created>
  <dcterms:modified xsi:type="dcterms:W3CDTF">2017-03-16T20:26:21Z</dcterms:modified>
</cp:coreProperties>
</file>