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301" r:id="rId40"/>
    <p:sldId id="260" r:id="rId41"/>
    <p:sldId id="261" r:id="rId42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E3C"/>
    <a:srgbClr val="070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0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0096C-636D-4A56-9E8A-EBA6250F7D1F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BE69A771-F3FF-4F63-B55E-CA70B32F9458}">
      <dgm:prSet phldrT="[Texto]"/>
      <dgm:spPr/>
      <dgm:t>
        <a:bodyPr/>
        <a:lstStyle/>
        <a:p>
          <a:r>
            <a:rPr lang="es-MX" dirty="0" smtClean="0"/>
            <a:t>1. Usted no nos conoce pero conoce nuestras marcas.</a:t>
          </a:r>
          <a:endParaRPr lang="es-MX" dirty="0"/>
        </a:p>
      </dgm:t>
    </dgm:pt>
    <dgm:pt modelId="{4FC5A40F-8567-4EA1-A9D3-0EE24B3B9FEB}" type="parTrans" cxnId="{D5735EA1-5DAB-45FA-99C0-521EB5F3871A}">
      <dgm:prSet/>
      <dgm:spPr/>
      <dgm:t>
        <a:bodyPr/>
        <a:lstStyle/>
        <a:p>
          <a:endParaRPr lang="es-MX"/>
        </a:p>
      </dgm:t>
    </dgm:pt>
    <dgm:pt modelId="{6CAE4E1D-7879-4C14-A341-273E42A28412}" type="sibTrans" cxnId="{D5735EA1-5DAB-45FA-99C0-521EB5F3871A}">
      <dgm:prSet/>
      <dgm:spPr/>
      <dgm:t>
        <a:bodyPr/>
        <a:lstStyle/>
        <a:p>
          <a:endParaRPr lang="es-MX"/>
        </a:p>
      </dgm:t>
    </dgm:pt>
    <dgm:pt modelId="{8612EAB0-0513-441A-BAF8-A6BFE8D7B0C8}">
      <dgm:prSet phldrT="[Texto]"/>
      <dgm:spPr/>
      <dgm:t>
        <a:bodyPr/>
        <a:lstStyle/>
        <a:p>
          <a:r>
            <a:rPr lang="es-MX" dirty="0" smtClean="0"/>
            <a:t>Esta es una favorita de las corporaciones que comercializan una cantidad de productos de consumo popular, con nombres diferentes respecto a la casa matriz.</a:t>
          </a:r>
          <a:r>
            <a:rPr lang="es-ES_tradnl" dirty="0" smtClean="0"/>
            <a:t>  </a:t>
          </a:r>
          <a:endParaRPr lang="es-MX" dirty="0"/>
        </a:p>
      </dgm:t>
    </dgm:pt>
    <dgm:pt modelId="{DD4E5E94-982A-4F09-9E5F-5469629CF6AE}" type="parTrans" cxnId="{EB0D4D2D-C7A3-4C1C-ADE9-A2ADA10EB5A2}">
      <dgm:prSet/>
      <dgm:spPr/>
      <dgm:t>
        <a:bodyPr/>
        <a:lstStyle/>
        <a:p>
          <a:endParaRPr lang="es-MX"/>
        </a:p>
      </dgm:t>
    </dgm:pt>
    <dgm:pt modelId="{B1CA46F2-4279-4148-B22D-AFEAA634754B}" type="sibTrans" cxnId="{EB0D4D2D-C7A3-4C1C-ADE9-A2ADA10EB5A2}">
      <dgm:prSet/>
      <dgm:spPr/>
      <dgm:t>
        <a:bodyPr/>
        <a:lstStyle/>
        <a:p>
          <a:endParaRPr lang="es-MX"/>
        </a:p>
      </dgm:t>
    </dgm:pt>
    <dgm:pt modelId="{6ADA7C74-1800-4F6E-B135-92544DE17616}">
      <dgm:prSet phldrT="[Texto]"/>
      <dgm:spPr/>
      <dgm:t>
        <a:bodyPr/>
        <a:lstStyle/>
        <a:p>
          <a:r>
            <a:rPr lang="es-MX" dirty="0" smtClean="0"/>
            <a:t>Ejemplo </a:t>
          </a:r>
          <a:endParaRPr lang="es-MX" dirty="0"/>
        </a:p>
      </dgm:t>
    </dgm:pt>
    <dgm:pt modelId="{DB480763-764C-43F2-B4DA-2EF14D9AC1A6}" type="parTrans" cxnId="{007BE038-48FA-47E3-8880-ECCBB6D7B673}">
      <dgm:prSet/>
      <dgm:spPr/>
      <dgm:t>
        <a:bodyPr/>
        <a:lstStyle/>
        <a:p>
          <a:endParaRPr lang="es-MX"/>
        </a:p>
      </dgm:t>
    </dgm:pt>
    <dgm:pt modelId="{C5283EA7-5F2F-4A75-92C2-A8A4750B93E0}" type="sibTrans" cxnId="{007BE038-48FA-47E3-8880-ECCBB6D7B673}">
      <dgm:prSet/>
      <dgm:spPr/>
      <dgm:t>
        <a:bodyPr/>
        <a:lstStyle/>
        <a:p>
          <a:endParaRPr lang="es-MX"/>
        </a:p>
      </dgm:t>
    </dgm:pt>
    <dgm:pt modelId="{05212E35-B7C3-45E6-A5D4-5A3DF7C9D137}">
      <dgm:prSet phldrT="[Texto]"/>
      <dgm:spPr/>
      <dgm:t>
        <a:bodyPr/>
        <a:lstStyle/>
        <a:p>
          <a:r>
            <a:rPr lang="es-ES_tradnl" dirty="0" err="1" smtClean="0"/>
            <a:t>Maizena</a:t>
          </a:r>
          <a:r>
            <a:rPr lang="es-ES_tradnl" dirty="0" smtClean="0"/>
            <a:t>, Sedal, </a:t>
          </a:r>
          <a:r>
            <a:rPr lang="es-ES_tradnl" dirty="0" err="1" smtClean="0"/>
            <a:t>Dove</a:t>
          </a:r>
          <a:r>
            <a:rPr lang="es-ES_tradnl" dirty="0" smtClean="0"/>
            <a:t>, </a:t>
          </a:r>
          <a:r>
            <a:rPr lang="es-ES_tradnl" dirty="0" err="1" smtClean="0"/>
            <a:t>Lipton</a:t>
          </a:r>
          <a:endParaRPr lang="es-MX" dirty="0"/>
        </a:p>
      </dgm:t>
    </dgm:pt>
    <dgm:pt modelId="{B9E8B584-890F-49AC-BC03-510A71BC3222}" type="parTrans" cxnId="{6F27684F-8833-44C0-8A6A-F7703FAFBC9B}">
      <dgm:prSet/>
      <dgm:spPr/>
      <dgm:t>
        <a:bodyPr/>
        <a:lstStyle/>
        <a:p>
          <a:endParaRPr lang="es-MX"/>
        </a:p>
      </dgm:t>
    </dgm:pt>
    <dgm:pt modelId="{FFBCECDF-52E7-42AA-8EB2-CF17E045D03A}" type="sibTrans" cxnId="{6F27684F-8833-44C0-8A6A-F7703FAFBC9B}">
      <dgm:prSet/>
      <dgm:spPr/>
      <dgm:t>
        <a:bodyPr/>
        <a:lstStyle/>
        <a:p>
          <a:endParaRPr lang="es-MX"/>
        </a:p>
      </dgm:t>
    </dgm:pt>
    <dgm:pt modelId="{29AFBC0F-0BF8-49D2-A124-19C6144DD3E4}">
      <dgm:prSet/>
      <dgm:spPr/>
      <dgm:t>
        <a:bodyPr/>
        <a:lstStyle/>
        <a:p>
          <a:r>
            <a:rPr lang="es-ES_tradnl" smtClean="0"/>
            <a:t>Knorr, Vasenol, Primavera,</a:t>
          </a:r>
          <a:endParaRPr lang="es-ES_tradnl" dirty="0" smtClean="0"/>
        </a:p>
      </dgm:t>
    </dgm:pt>
    <dgm:pt modelId="{90CC7DCC-E6FF-473B-B63A-EFEB3253D4E0}" type="parTrans" cxnId="{7BE4F6F4-761C-4B67-B5A7-A939E27BEDFD}">
      <dgm:prSet/>
      <dgm:spPr/>
      <dgm:t>
        <a:bodyPr/>
        <a:lstStyle/>
        <a:p>
          <a:endParaRPr lang="es-MX"/>
        </a:p>
      </dgm:t>
    </dgm:pt>
    <dgm:pt modelId="{72C9B1EE-914D-4AA2-B767-9E7FE359CD08}" type="sibTrans" cxnId="{7BE4F6F4-761C-4B67-B5A7-A939E27BEDFD}">
      <dgm:prSet/>
      <dgm:spPr/>
      <dgm:t>
        <a:bodyPr/>
        <a:lstStyle/>
        <a:p>
          <a:endParaRPr lang="es-MX"/>
        </a:p>
      </dgm:t>
    </dgm:pt>
    <dgm:pt modelId="{5EFC386B-7D24-4EEE-9E1C-E9A272370A46}">
      <dgm:prSet/>
      <dgm:spPr/>
      <dgm:t>
        <a:bodyPr/>
        <a:lstStyle/>
        <a:p>
          <a:r>
            <a:rPr lang="es-ES_tradnl" smtClean="0"/>
            <a:t>Hellmann´s,  Pond´s  Holanda</a:t>
          </a:r>
          <a:endParaRPr lang="es-ES_tradnl" dirty="0" smtClean="0"/>
        </a:p>
      </dgm:t>
    </dgm:pt>
    <dgm:pt modelId="{21A25FD6-E65D-4772-A433-602509C787E6}" type="parTrans" cxnId="{22E57943-699A-46EC-BF5F-4F0F0A9965BF}">
      <dgm:prSet/>
      <dgm:spPr/>
      <dgm:t>
        <a:bodyPr/>
        <a:lstStyle/>
        <a:p>
          <a:endParaRPr lang="es-MX"/>
        </a:p>
      </dgm:t>
    </dgm:pt>
    <dgm:pt modelId="{95A9B10E-D846-4F45-AB4F-DD1E73CDB5C4}" type="sibTrans" cxnId="{22E57943-699A-46EC-BF5F-4F0F0A9965BF}">
      <dgm:prSet/>
      <dgm:spPr/>
      <dgm:t>
        <a:bodyPr/>
        <a:lstStyle/>
        <a:p>
          <a:endParaRPr lang="es-MX"/>
        </a:p>
      </dgm:t>
    </dgm:pt>
    <dgm:pt modelId="{C9EA704E-3D8B-443C-9F55-1F0519ACAD67}">
      <dgm:prSet/>
      <dgm:spPr/>
      <dgm:t>
        <a:bodyPr/>
        <a:lstStyle/>
        <a:p>
          <a:r>
            <a:rPr lang="es-ES_tradnl" smtClean="0"/>
            <a:t>Rexona, TRESemmé, VO5</a:t>
          </a:r>
          <a:endParaRPr lang="es-ES_tradnl" dirty="0"/>
        </a:p>
      </dgm:t>
    </dgm:pt>
    <dgm:pt modelId="{DF2DE32C-6DA0-4C8D-8B47-678BBD90370D}" type="parTrans" cxnId="{060BC78D-8BDF-4EAB-AE88-230FF4AA28FF}">
      <dgm:prSet/>
      <dgm:spPr/>
      <dgm:t>
        <a:bodyPr/>
        <a:lstStyle/>
        <a:p>
          <a:endParaRPr lang="es-MX"/>
        </a:p>
      </dgm:t>
    </dgm:pt>
    <dgm:pt modelId="{380016FE-73B1-4659-9BEF-EB28D76EA4AA}" type="sibTrans" cxnId="{060BC78D-8BDF-4EAB-AE88-230FF4AA28FF}">
      <dgm:prSet/>
      <dgm:spPr/>
      <dgm:t>
        <a:bodyPr/>
        <a:lstStyle/>
        <a:p>
          <a:endParaRPr lang="es-MX"/>
        </a:p>
      </dgm:t>
    </dgm:pt>
    <dgm:pt modelId="{13CE0460-8E7E-48A5-A666-C8A76ED1966D}" type="pres">
      <dgm:prSet presAssocID="{A120096C-636D-4A56-9E8A-EBA6250F7D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23AA352-CFBB-43A6-BFF1-884AE633E092}" type="pres">
      <dgm:prSet presAssocID="{BE69A771-F3FF-4F63-B55E-CA70B32F945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96ADAB-3A28-403D-A16B-ABFF716B7ECD}" type="pres">
      <dgm:prSet presAssocID="{BE69A771-F3FF-4F63-B55E-CA70B32F945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8F3452-D74A-4477-8DBA-CD0A7BB70C5F}" type="pres">
      <dgm:prSet presAssocID="{6ADA7C74-1800-4F6E-B135-92544DE1761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6B5CFA-D10E-468D-87D1-08A467B99A2F}" type="pres">
      <dgm:prSet presAssocID="{C5283EA7-5F2F-4A75-92C2-A8A4750B93E0}" presName="spacer" presStyleCnt="0"/>
      <dgm:spPr/>
    </dgm:pt>
    <dgm:pt modelId="{E069AE8C-15CE-4872-8BDA-986A0AEB23C1}" type="pres">
      <dgm:prSet presAssocID="{05212E35-B7C3-45E6-A5D4-5A3DF7C9D13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442136-B388-4906-B247-56919D3FD50A}" type="pres">
      <dgm:prSet presAssocID="{FFBCECDF-52E7-42AA-8EB2-CF17E045D03A}" presName="spacer" presStyleCnt="0"/>
      <dgm:spPr/>
    </dgm:pt>
    <dgm:pt modelId="{1F4EC2C2-072B-4099-8F1A-8771D8715520}" type="pres">
      <dgm:prSet presAssocID="{29AFBC0F-0BF8-49D2-A124-19C6144DD3E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67DF70-4B02-4716-9C41-FCF153D9A7B0}" type="pres">
      <dgm:prSet presAssocID="{72C9B1EE-914D-4AA2-B767-9E7FE359CD08}" presName="spacer" presStyleCnt="0"/>
      <dgm:spPr/>
    </dgm:pt>
    <dgm:pt modelId="{2182C3E9-A2EB-4AD5-B0D6-17CDF4318099}" type="pres">
      <dgm:prSet presAssocID="{5EFC386B-7D24-4EEE-9E1C-E9A272370A4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4289AB-B975-4566-942F-62E330812D80}" type="pres">
      <dgm:prSet presAssocID="{95A9B10E-D846-4F45-AB4F-DD1E73CDB5C4}" presName="spacer" presStyleCnt="0"/>
      <dgm:spPr/>
    </dgm:pt>
    <dgm:pt modelId="{8D756B01-E1E2-4B77-A38B-38047F3F30F4}" type="pres">
      <dgm:prSet presAssocID="{C9EA704E-3D8B-443C-9F55-1F0519ACAD6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18E600F-CA1F-45AF-8D5C-B7D23F99129A}" type="presOf" srcId="{6ADA7C74-1800-4F6E-B135-92544DE17616}" destId="{F28F3452-D74A-4477-8DBA-CD0A7BB70C5F}" srcOrd="0" destOrd="0" presId="urn:microsoft.com/office/officeart/2005/8/layout/vList2"/>
    <dgm:cxn modelId="{FA54CF6E-0FD1-4758-BF5C-36E87F30843B}" type="presOf" srcId="{A120096C-636D-4A56-9E8A-EBA6250F7D1F}" destId="{13CE0460-8E7E-48A5-A666-C8A76ED1966D}" srcOrd="0" destOrd="0" presId="urn:microsoft.com/office/officeart/2005/8/layout/vList2"/>
    <dgm:cxn modelId="{007BE038-48FA-47E3-8880-ECCBB6D7B673}" srcId="{A120096C-636D-4A56-9E8A-EBA6250F7D1F}" destId="{6ADA7C74-1800-4F6E-B135-92544DE17616}" srcOrd="1" destOrd="0" parTransId="{DB480763-764C-43F2-B4DA-2EF14D9AC1A6}" sibTransId="{C5283EA7-5F2F-4A75-92C2-A8A4750B93E0}"/>
    <dgm:cxn modelId="{D5735EA1-5DAB-45FA-99C0-521EB5F3871A}" srcId="{A120096C-636D-4A56-9E8A-EBA6250F7D1F}" destId="{BE69A771-F3FF-4F63-B55E-CA70B32F9458}" srcOrd="0" destOrd="0" parTransId="{4FC5A40F-8567-4EA1-A9D3-0EE24B3B9FEB}" sibTransId="{6CAE4E1D-7879-4C14-A341-273E42A28412}"/>
    <dgm:cxn modelId="{761067CE-02DC-4152-9C49-8AF01E89BF7C}" type="presOf" srcId="{8612EAB0-0513-441A-BAF8-A6BFE8D7B0C8}" destId="{7F96ADAB-3A28-403D-A16B-ABFF716B7ECD}" srcOrd="0" destOrd="0" presId="urn:microsoft.com/office/officeart/2005/8/layout/vList2"/>
    <dgm:cxn modelId="{7BE4F6F4-761C-4B67-B5A7-A939E27BEDFD}" srcId="{A120096C-636D-4A56-9E8A-EBA6250F7D1F}" destId="{29AFBC0F-0BF8-49D2-A124-19C6144DD3E4}" srcOrd="3" destOrd="0" parTransId="{90CC7DCC-E6FF-473B-B63A-EFEB3253D4E0}" sibTransId="{72C9B1EE-914D-4AA2-B767-9E7FE359CD08}"/>
    <dgm:cxn modelId="{5F90ED2A-A5B1-4AE2-8E64-A6C907BEC054}" type="presOf" srcId="{29AFBC0F-0BF8-49D2-A124-19C6144DD3E4}" destId="{1F4EC2C2-072B-4099-8F1A-8771D8715520}" srcOrd="0" destOrd="0" presId="urn:microsoft.com/office/officeart/2005/8/layout/vList2"/>
    <dgm:cxn modelId="{19D3939B-42AB-4BC6-BF25-1BA0A4F1860C}" type="presOf" srcId="{C9EA704E-3D8B-443C-9F55-1F0519ACAD67}" destId="{8D756B01-E1E2-4B77-A38B-38047F3F30F4}" srcOrd="0" destOrd="0" presId="urn:microsoft.com/office/officeart/2005/8/layout/vList2"/>
    <dgm:cxn modelId="{CC04395A-118B-46D4-A3C4-E558938E1A1C}" type="presOf" srcId="{5EFC386B-7D24-4EEE-9E1C-E9A272370A46}" destId="{2182C3E9-A2EB-4AD5-B0D6-17CDF4318099}" srcOrd="0" destOrd="0" presId="urn:microsoft.com/office/officeart/2005/8/layout/vList2"/>
    <dgm:cxn modelId="{30B4C285-C03A-48D8-A760-917B22159F28}" type="presOf" srcId="{05212E35-B7C3-45E6-A5D4-5A3DF7C9D137}" destId="{E069AE8C-15CE-4872-8BDA-986A0AEB23C1}" srcOrd="0" destOrd="0" presId="urn:microsoft.com/office/officeart/2005/8/layout/vList2"/>
    <dgm:cxn modelId="{22E57943-699A-46EC-BF5F-4F0F0A9965BF}" srcId="{A120096C-636D-4A56-9E8A-EBA6250F7D1F}" destId="{5EFC386B-7D24-4EEE-9E1C-E9A272370A46}" srcOrd="4" destOrd="0" parTransId="{21A25FD6-E65D-4772-A433-602509C787E6}" sibTransId="{95A9B10E-D846-4F45-AB4F-DD1E73CDB5C4}"/>
    <dgm:cxn modelId="{060BC78D-8BDF-4EAB-AE88-230FF4AA28FF}" srcId="{A120096C-636D-4A56-9E8A-EBA6250F7D1F}" destId="{C9EA704E-3D8B-443C-9F55-1F0519ACAD67}" srcOrd="5" destOrd="0" parTransId="{DF2DE32C-6DA0-4C8D-8B47-678BBD90370D}" sibTransId="{380016FE-73B1-4659-9BEF-EB28D76EA4AA}"/>
    <dgm:cxn modelId="{EB0D4D2D-C7A3-4C1C-ADE9-A2ADA10EB5A2}" srcId="{BE69A771-F3FF-4F63-B55E-CA70B32F9458}" destId="{8612EAB0-0513-441A-BAF8-A6BFE8D7B0C8}" srcOrd="0" destOrd="0" parTransId="{DD4E5E94-982A-4F09-9E5F-5469629CF6AE}" sibTransId="{B1CA46F2-4279-4148-B22D-AFEAA634754B}"/>
    <dgm:cxn modelId="{0238B416-03BC-4928-83C7-E84EFD7F3648}" type="presOf" srcId="{BE69A771-F3FF-4F63-B55E-CA70B32F9458}" destId="{023AA352-CFBB-43A6-BFF1-884AE633E092}" srcOrd="0" destOrd="0" presId="urn:microsoft.com/office/officeart/2005/8/layout/vList2"/>
    <dgm:cxn modelId="{6F27684F-8833-44C0-8A6A-F7703FAFBC9B}" srcId="{A120096C-636D-4A56-9E8A-EBA6250F7D1F}" destId="{05212E35-B7C3-45E6-A5D4-5A3DF7C9D137}" srcOrd="2" destOrd="0" parTransId="{B9E8B584-890F-49AC-BC03-510A71BC3222}" sibTransId="{FFBCECDF-52E7-42AA-8EB2-CF17E045D03A}"/>
    <dgm:cxn modelId="{65CBD81B-8333-48AA-97F8-F6CC80B804A4}" type="presParOf" srcId="{13CE0460-8E7E-48A5-A666-C8A76ED1966D}" destId="{023AA352-CFBB-43A6-BFF1-884AE633E092}" srcOrd="0" destOrd="0" presId="urn:microsoft.com/office/officeart/2005/8/layout/vList2"/>
    <dgm:cxn modelId="{B2B86298-C857-4CA4-B3CE-4A2584879596}" type="presParOf" srcId="{13CE0460-8E7E-48A5-A666-C8A76ED1966D}" destId="{7F96ADAB-3A28-403D-A16B-ABFF716B7ECD}" srcOrd="1" destOrd="0" presId="urn:microsoft.com/office/officeart/2005/8/layout/vList2"/>
    <dgm:cxn modelId="{F564AFFC-8B65-4782-A70E-EB65867E0000}" type="presParOf" srcId="{13CE0460-8E7E-48A5-A666-C8A76ED1966D}" destId="{F28F3452-D74A-4477-8DBA-CD0A7BB70C5F}" srcOrd="2" destOrd="0" presId="urn:microsoft.com/office/officeart/2005/8/layout/vList2"/>
    <dgm:cxn modelId="{27D96C2F-B2DB-4B75-BBF9-01C53CB8CDAF}" type="presParOf" srcId="{13CE0460-8E7E-48A5-A666-C8A76ED1966D}" destId="{C06B5CFA-D10E-468D-87D1-08A467B99A2F}" srcOrd="3" destOrd="0" presId="urn:microsoft.com/office/officeart/2005/8/layout/vList2"/>
    <dgm:cxn modelId="{C5D90FA7-8DA0-4AA0-BE7A-8B9F7B10317E}" type="presParOf" srcId="{13CE0460-8E7E-48A5-A666-C8A76ED1966D}" destId="{E069AE8C-15CE-4872-8BDA-986A0AEB23C1}" srcOrd="4" destOrd="0" presId="urn:microsoft.com/office/officeart/2005/8/layout/vList2"/>
    <dgm:cxn modelId="{F5A7D877-F0EA-4562-94D3-3D844B80BA0C}" type="presParOf" srcId="{13CE0460-8E7E-48A5-A666-C8A76ED1966D}" destId="{39442136-B388-4906-B247-56919D3FD50A}" srcOrd="5" destOrd="0" presId="urn:microsoft.com/office/officeart/2005/8/layout/vList2"/>
    <dgm:cxn modelId="{503079A9-8F84-4D8F-85C9-D3CD30BC2966}" type="presParOf" srcId="{13CE0460-8E7E-48A5-A666-C8A76ED1966D}" destId="{1F4EC2C2-072B-4099-8F1A-8771D8715520}" srcOrd="6" destOrd="0" presId="urn:microsoft.com/office/officeart/2005/8/layout/vList2"/>
    <dgm:cxn modelId="{AA5074AF-C31D-4C93-91DC-FD056278B7E2}" type="presParOf" srcId="{13CE0460-8E7E-48A5-A666-C8A76ED1966D}" destId="{5067DF70-4B02-4716-9C41-FCF153D9A7B0}" srcOrd="7" destOrd="0" presId="urn:microsoft.com/office/officeart/2005/8/layout/vList2"/>
    <dgm:cxn modelId="{C05FA148-6D93-475D-A6EC-5CFFA5708874}" type="presParOf" srcId="{13CE0460-8E7E-48A5-A666-C8A76ED1966D}" destId="{2182C3E9-A2EB-4AD5-B0D6-17CDF4318099}" srcOrd="8" destOrd="0" presId="urn:microsoft.com/office/officeart/2005/8/layout/vList2"/>
    <dgm:cxn modelId="{73EAABD7-68EC-4E8A-A47D-04B6B94620BB}" type="presParOf" srcId="{13CE0460-8E7E-48A5-A666-C8A76ED1966D}" destId="{524289AB-B975-4566-942F-62E330812D80}" srcOrd="9" destOrd="0" presId="urn:microsoft.com/office/officeart/2005/8/layout/vList2"/>
    <dgm:cxn modelId="{13E15DD3-2D69-4BF2-81C6-E48BCD27A200}" type="presParOf" srcId="{13CE0460-8E7E-48A5-A666-C8A76ED1966D}" destId="{8D756B01-E1E2-4B77-A38B-38047F3F30F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A58E70-EE0B-4EC2-BC9F-1E062182FAE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4A2BE14-7AF7-4A73-9B44-FFFB0203CAC8}">
      <dgm:prSet phldrT="[Texto]"/>
      <dgm:spPr/>
      <dgm:t>
        <a:bodyPr/>
        <a:lstStyle/>
        <a:p>
          <a:r>
            <a:rPr lang="es-MX" dirty="0" smtClean="0"/>
            <a:t>10. Constantes dividendos desde … (el año que corresponda su caso).</a:t>
          </a:r>
          <a:r>
            <a:rPr lang="es-ES_tradnl" dirty="0" smtClean="0"/>
            <a:t> </a:t>
          </a:r>
          <a:endParaRPr lang="es-MX" dirty="0"/>
        </a:p>
      </dgm:t>
    </dgm:pt>
    <dgm:pt modelId="{237C280E-3BAC-4E4F-AA7E-3BDD648F2085}" type="parTrans" cxnId="{5AC3254A-ECF6-448F-A69F-B353DD457C69}">
      <dgm:prSet/>
      <dgm:spPr/>
    </dgm:pt>
    <dgm:pt modelId="{317BE54D-6FDE-469A-B8E7-F5B283518BC9}" type="sibTrans" cxnId="{5AC3254A-ECF6-448F-A69F-B353DD457C69}">
      <dgm:prSet/>
      <dgm:spPr/>
    </dgm:pt>
    <dgm:pt modelId="{0DC9E8C9-9843-4E81-B65B-9438F4B15784}">
      <dgm:prSet phldrT="[Texto]"/>
      <dgm:spPr/>
      <dgm:t>
        <a:bodyPr/>
        <a:lstStyle/>
        <a:p>
          <a:r>
            <a:rPr lang="es-MX" dirty="0" smtClean="0"/>
            <a:t>Use una cantidad de gráficas de barras en estos anuncios y estará hablándole a la comunidad inversionista tal como todo el mundo lo hacía unos cuantos años atrás.</a:t>
          </a:r>
          <a:r>
            <a:rPr lang="es-ES_tradnl" dirty="0" smtClean="0"/>
            <a:t> </a:t>
          </a:r>
          <a:endParaRPr lang="es-MX" dirty="0"/>
        </a:p>
      </dgm:t>
    </dgm:pt>
    <dgm:pt modelId="{444ABA17-F6EA-43F1-9783-781F80DC8293}" type="parTrans" cxnId="{E8D031F2-09D2-45EB-A1F4-72C34AEFA50D}">
      <dgm:prSet/>
      <dgm:spPr/>
    </dgm:pt>
    <dgm:pt modelId="{D267624B-9069-455C-A0E6-32306D40D6D9}" type="sibTrans" cxnId="{E8D031F2-09D2-45EB-A1F4-72C34AEFA50D}">
      <dgm:prSet/>
      <dgm:spPr/>
    </dgm:pt>
    <dgm:pt modelId="{C328EED1-F179-4858-B53C-185FEFAFC3E3}">
      <dgm:prSet phldrT="[Texto]"/>
      <dgm:spPr/>
      <dgm:t>
        <a:bodyPr/>
        <a:lstStyle/>
        <a:p>
          <a:r>
            <a:rPr lang="es-MX" dirty="0" smtClean="0"/>
            <a:t>La publicidad sencillamente es el vehículo equivocado para esta clase de información.</a:t>
          </a:r>
          <a:r>
            <a:rPr lang="es-ES_tradnl" dirty="0" smtClean="0"/>
            <a:t> </a:t>
          </a:r>
          <a:endParaRPr lang="es-MX" dirty="0"/>
        </a:p>
      </dgm:t>
    </dgm:pt>
    <dgm:pt modelId="{FAE4F855-9EFF-45DC-87A4-C5BA762EB176}" type="parTrans" cxnId="{1E7C3567-35D6-4127-8877-E5CCAC110327}">
      <dgm:prSet/>
      <dgm:spPr/>
    </dgm:pt>
    <dgm:pt modelId="{C7975C3E-B303-42DE-B610-B201EA5260C2}" type="sibTrans" cxnId="{1E7C3567-35D6-4127-8877-E5CCAC110327}">
      <dgm:prSet/>
      <dgm:spPr/>
    </dgm:pt>
    <dgm:pt modelId="{F58D27DF-8AE3-4FBD-80C3-149A38773902}" type="pres">
      <dgm:prSet presAssocID="{7CA58E70-EE0B-4EC2-BC9F-1E062182FAE4}" presName="Name0" presStyleCnt="0">
        <dgm:presLayoutVars>
          <dgm:dir/>
          <dgm:resizeHandles val="exact"/>
        </dgm:presLayoutVars>
      </dgm:prSet>
      <dgm:spPr/>
    </dgm:pt>
    <dgm:pt modelId="{F67321E5-D261-4626-910B-97F2881D28D8}" type="pres">
      <dgm:prSet presAssocID="{7CA58E70-EE0B-4EC2-BC9F-1E062182FAE4}" presName="fgShape" presStyleLbl="fgShp" presStyleIdx="0" presStyleCnt="1"/>
      <dgm:spPr/>
    </dgm:pt>
    <dgm:pt modelId="{482A2AB0-196A-44AC-81E2-BB3F888D6CD4}" type="pres">
      <dgm:prSet presAssocID="{7CA58E70-EE0B-4EC2-BC9F-1E062182FAE4}" presName="linComp" presStyleCnt="0"/>
      <dgm:spPr/>
    </dgm:pt>
    <dgm:pt modelId="{21E14C9D-3661-46F8-845B-1947A0570597}" type="pres">
      <dgm:prSet presAssocID="{24A2BE14-7AF7-4A73-9B44-FFFB0203CAC8}" presName="compNode" presStyleCnt="0"/>
      <dgm:spPr/>
    </dgm:pt>
    <dgm:pt modelId="{0D4AD8E2-C5B4-4A93-98B1-A20BFA27ED31}" type="pres">
      <dgm:prSet presAssocID="{24A2BE14-7AF7-4A73-9B44-FFFB0203CAC8}" presName="bkgdShape" presStyleLbl="node1" presStyleIdx="0" presStyleCnt="3"/>
      <dgm:spPr/>
      <dgm:t>
        <a:bodyPr/>
        <a:lstStyle/>
        <a:p>
          <a:endParaRPr lang="es-MX"/>
        </a:p>
      </dgm:t>
    </dgm:pt>
    <dgm:pt modelId="{93756AD1-9B8E-4A79-B46C-6D32DB3231FA}" type="pres">
      <dgm:prSet presAssocID="{24A2BE14-7AF7-4A73-9B44-FFFB0203CAC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7CC077-D7EB-4281-97CA-4D3C31281219}" type="pres">
      <dgm:prSet presAssocID="{24A2BE14-7AF7-4A73-9B44-FFFB0203CAC8}" presName="invisiNode" presStyleLbl="node1" presStyleIdx="0" presStyleCnt="3"/>
      <dgm:spPr/>
    </dgm:pt>
    <dgm:pt modelId="{925A999A-6225-4F3E-9E82-A3BA247202F1}" type="pres">
      <dgm:prSet presAssocID="{24A2BE14-7AF7-4A73-9B44-FFFB0203CAC8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456868E-5620-4D50-94FA-9238BC717807}" type="pres">
      <dgm:prSet presAssocID="{317BE54D-6FDE-469A-B8E7-F5B283518BC9}" presName="sibTrans" presStyleLbl="sibTrans2D1" presStyleIdx="0" presStyleCnt="0"/>
      <dgm:spPr/>
    </dgm:pt>
    <dgm:pt modelId="{D56359BB-CFD7-44C2-B421-0CB7500B44C6}" type="pres">
      <dgm:prSet presAssocID="{0DC9E8C9-9843-4E81-B65B-9438F4B15784}" presName="compNode" presStyleCnt="0"/>
      <dgm:spPr/>
    </dgm:pt>
    <dgm:pt modelId="{1ABC818C-1992-4C2D-BF1A-4323040CBD52}" type="pres">
      <dgm:prSet presAssocID="{0DC9E8C9-9843-4E81-B65B-9438F4B15784}" presName="bkgdShape" presStyleLbl="node1" presStyleIdx="1" presStyleCnt="3"/>
      <dgm:spPr/>
      <dgm:t>
        <a:bodyPr/>
        <a:lstStyle/>
        <a:p>
          <a:endParaRPr lang="es-MX"/>
        </a:p>
      </dgm:t>
    </dgm:pt>
    <dgm:pt modelId="{CA025E4B-D871-4BCB-864C-BBC162DEE632}" type="pres">
      <dgm:prSet presAssocID="{0DC9E8C9-9843-4E81-B65B-9438F4B1578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53653A-5D8D-4C17-8AE9-4A7D1103572F}" type="pres">
      <dgm:prSet presAssocID="{0DC9E8C9-9843-4E81-B65B-9438F4B15784}" presName="invisiNode" presStyleLbl="node1" presStyleIdx="1" presStyleCnt="3"/>
      <dgm:spPr/>
    </dgm:pt>
    <dgm:pt modelId="{AE9CEBB6-3984-4310-AD71-987505A43F40}" type="pres">
      <dgm:prSet presAssocID="{0DC9E8C9-9843-4E81-B65B-9438F4B15784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53838F8-5D5C-417A-9AEE-F5428AFCB5A6}" type="pres">
      <dgm:prSet presAssocID="{D267624B-9069-455C-A0E6-32306D40D6D9}" presName="sibTrans" presStyleLbl="sibTrans2D1" presStyleIdx="0" presStyleCnt="0"/>
      <dgm:spPr/>
    </dgm:pt>
    <dgm:pt modelId="{1A770EFF-396D-401B-9F1A-365688D75177}" type="pres">
      <dgm:prSet presAssocID="{C328EED1-F179-4858-B53C-185FEFAFC3E3}" presName="compNode" presStyleCnt="0"/>
      <dgm:spPr/>
    </dgm:pt>
    <dgm:pt modelId="{D8F6AF0F-2D1A-4036-8BBC-978665F537CA}" type="pres">
      <dgm:prSet presAssocID="{C328EED1-F179-4858-B53C-185FEFAFC3E3}" presName="bkgdShape" presStyleLbl="node1" presStyleIdx="2" presStyleCnt="3"/>
      <dgm:spPr/>
      <dgm:t>
        <a:bodyPr/>
        <a:lstStyle/>
        <a:p>
          <a:endParaRPr lang="es-MX"/>
        </a:p>
      </dgm:t>
    </dgm:pt>
    <dgm:pt modelId="{4EADC03D-5A04-49F4-A950-0E882641E1EC}" type="pres">
      <dgm:prSet presAssocID="{C328EED1-F179-4858-B53C-185FEFAFC3E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47B05D-3E9B-4780-BAE4-1B4DAAC0B43F}" type="pres">
      <dgm:prSet presAssocID="{C328EED1-F179-4858-B53C-185FEFAFC3E3}" presName="invisiNode" presStyleLbl="node1" presStyleIdx="2" presStyleCnt="3"/>
      <dgm:spPr/>
    </dgm:pt>
    <dgm:pt modelId="{16FC514E-5B4F-47F1-8009-497D487FB8F0}" type="pres">
      <dgm:prSet presAssocID="{C328EED1-F179-4858-B53C-185FEFAFC3E3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1CC0BADD-4D0E-4B78-BA90-E8D1002E9EBE}" type="presOf" srcId="{C328EED1-F179-4858-B53C-185FEFAFC3E3}" destId="{D8F6AF0F-2D1A-4036-8BBC-978665F537CA}" srcOrd="0" destOrd="0" presId="urn:microsoft.com/office/officeart/2005/8/layout/hList7"/>
    <dgm:cxn modelId="{8D6C2157-E64E-43A0-A931-209EA5D3BE40}" type="presOf" srcId="{317BE54D-6FDE-469A-B8E7-F5B283518BC9}" destId="{8456868E-5620-4D50-94FA-9238BC717807}" srcOrd="0" destOrd="0" presId="urn:microsoft.com/office/officeart/2005/8/layout/hList7"/>
    <dgm:cxn modelId="{78048A48-7D83-4986-9080-641A56D397E8}" type="presOf" srcId="{D267624B-9069-455C-A0E6-32306D40D6D9}" destId="{F53838F8-5D5C-417A-9AEE-F5428AFCB5A6}" srcOrd="0" destOrd="0" presId="urn:microsoft.com/office/officeart/2005/8/layout/hList7"/>
    <dgm:cxn modelId="{5AC3254A-ECF6-448F-A69F-B353DD457C69}" srcId="{7CA58E70-EE0B-4EC2-BC9F-1E062182FAE4}" destId="{24A2BE14-7AF7-4A73-9B44-FFFB0203CAC8}" srcOrd="0" destOrd="0" parTransId="{237C280E-3BAC-4E4F-AA7E-3BDD648F2085}" sibTransId="{317BE54D-6FDE-469A-B8E7-F5B283518BC9}"/>
    <dgm:cxn modelId="{B8E19C7F-3ED7-4823-B735-09A63A616481}" type="presOf" srcId="{0DC9E8C9-9843-4E81-B65B-9438F4B15784}" destId="{CA025E4B-D871-4BCB-864C-BBC162DEE632}" srcOrd="1" destOrd="0" presId="urn:microsoft.com/office/officeart/2005/8/layout/hList7"/>
    <dgm:cxn modelId="{0BF30384-A669-46BC-998F-FDC8278359D4}" type="presOf" srcId="{C328EED1-F179-4858-B53C-185FEFAFC3E3}" destId="{4EADC03D-5A04-49F4-A950-0E882641E1EC}" srcOrd="1" destOrd="0" presId="urn:microsoft.com/office/officeart/2005/8/layout/hList7"/>
    <dgm:cxn modelId="{E8D031F2-09D2-45EB-A1F4-72C34AEFA50D}" srcId="{7CA58E70-EE0B-4EC2-BC9F-1E062182FAE4}" destId="{0DC9E8C9-9843-4E81-B65B-9438F4B15784}" srcOrd="1" destOrd="0" parTransId="{444ABA17-F6EA-43F1-9783-781F80DC8293}" sibTransId="{D267624B-9069-455C-A0E6-32306D40D6D9}"/>
    <dgm:cxn modelId="{A9948DCF-2ED0-4DBC-AC85-440699D0B315}" type="presOf" srcId="{7CA58E70-EE0B-4EC2-BC9F-1E062182FAE4}" destId="{F58D27DF-8AE3-4FBD-80C3-149A38773902}" srcOrd="0" destOrd="0" presId="urn:microsoft.com/office/officeart/2005/8/layout/hList7"/>
    <dgm:cxn modelId="{64C6CDBC-EC2F-4B27-A821-8F6F1E33422C}" type="presOf" srcId="{24A2BE14-7AF7-4A73-9B44-FFFB0203CAC8}" destId="{93756AD1-9B8E-4A79-B46C-6D32DB3231FA}" srcOrd="1" destOrd="0" presId="urn:microsoft.com/office/officeart/2005/8/layout/hList7"/>
    <dgm:cxn modelId="{A91CCB54-02CC-4CE5-B1DA-8868A2E5369D}" type="presOf" srcId="{24A2BE14-7AF7-4A73-9B44-FFFB0203CAC8}" destId="{0D4AD8E2-C5B4-4A93-98B1-A20BFA27ED31}" srcOrd="0" destOrd="0" presId="urn:microsoft.com/office/officeart/2005/8/layout/hList7"/>
    <dgm:cxn modelId="{9DC46B9F-D4D5-4FA0-8564-1604D0641A23}" type="presOf" srcId="{0DC9E8C9-9843-4E81-B65B-9438F4B15784}" destId="{1ABC818C-1992-4C2D-BF1A-4323040CBD52}" srcOrd="0" destOrd="0" presId="urn:microsoft.com/office/officeart/2005/8/layout/hList7"/>
    <dgm:cxn modelId="{1E7C3567-35D6-4127-8877-E5CCAC110327}" srcId="{7CA58E70-EE0B-4EC2-BC9F-1E062182FAE4}" destId="{C328EED1-F179-4858-B53C-185FEFAFC3E3}" srcOrd="2" destOrd="0" parTransId="{FAE4F855-9EFF-45DC-87A4-C5BA762EB176}" sibTransId="{C7975C3E-B303-42DE-B610-B201EA5260C2}"/>
    <dgm:cxn modelId="{D7C297E6-2C1B-4809-A204-3191C3C4162E}" type="presParOf" srcId="{F58D27DF-8AE3-4FBD-80C3-149A38773902}" destId="{F67321E5-D261-4626-910B-97F2881D28D8}" srcOrd="0" destOrd="0" presId="urn:microsoft.com/office/officeart/2005/8/layout/hList7"/>
    <dgm:cxn modelId="{B951335C-F3C2-47D5-AA37-C5200C40088C}" type="presParOf" srcId="{F58D27DF-8AE3-4FBD-80C3-149A38773902}" destId="{482A2AB0-196A-44AC-81E2-BB3F888D6CD4}" srcOrd="1" destOrd="0" presId="urn:microsoft.com/office/officeart/2005/8/layout/hList7"/>
    <dgm:cxn modelId="{22964BEC-447C-4898-BB7A-25FB3F7E1C2E}" type="presParOf" srcId="{482A2AB0-196A-44AC-81E2-BB3F888D6CD4}" destId="{21E14C9D-3661-46F8-845B-1947A0570597}" srcOrd="0" destOrd="0" presId="urn:microsoft.com/office/officeart/2005/8/layout/hList7"/>
    <dgm:cxn modelId="{1961F833-AB38-4C13-8DEF-59695F7A96D9}" type="presParOf" srcId="{21E14C9D-3661-46F8-845B-1947A0570597}" destId="{0D4AD8E2-C5B4-4A93-98B1-A20BFA27ED31}" srcOrd="0" destOrd="0" presId="urn:microsoft.com/office/officeart/2005/8/layout/hList7"/>
    <dgm:cxn modelId="{6AB8E52D-33FE-498E-BC81-34E052DE94E8}" type="presParOf" srcId="{21E14C9D-3661-46F8-845B-1947A0570597}" destId="{93756AD1-9B8E-4A79-B46C-6D32DB3231FA}" srcOrd="1" destOrd="0" presId="urn:microsoft.com/office/officeart/2005/8/layout/hList7"/>
    <dgm:cxn modelId="{113D57B3-7C44-46A5-BB36-E32645CCC106}" type="presParOf" srcId="{21E14C9D-3661-46F8-845B-1947A0570597}" destId="{1A7CC077-D7EB-4281-97CA-4D3C31281219}" srcOrd="2" destOrd="0" presId="urn:microsoft.com/office/officeart/2005/8/layout/hList7"/>
    <dgm:cxn modelId="{1F080254-F688-4BB3-9EA6-47F50B1CD750}" type="presParOf" srcId="{21E14C9D-3661-46F8-845B-1947A0570597}" destId="{925A999A-6225-4F3E-9E82-A3BA247202F1}" srcOrd="3" destOrd="0" presId="urn:microsoft.com/office/officeart/2005/8/layout/hList7"/>
    <dgm:cxn modelId="{D9150037-943C-4DBC-AFD1-EB53FEAA2A0B}" type="presParOf" srcId="{482A2AB0-196A-44AC-81E2-BB3F888D6CD4}" destId="{8456868E-5620-4D50-94FA-9238BC717807}" srcOrd="1" destOrd="0" presId="urn:microsoft.com/office/officeart/2005/8/layout/hList7"/>
    <dgm:cxn modelId="{99C660FF-7288-45C8-964E-4E38C8CA0D0E}" type="presParOf" srcId="{482A2AB0-196A-44AC-81E2-BB3F888D6CD4}" destId="{D56359BB-CFD7-44C2-B421-0CB7500B44C6}" srcOrd="2" destOrd="0" presId="urn:microsoft.com/office/officeart/2005/8/layout/hList7"/>
    <dgm:cxn modelId="{F41518F5-5E08-41EB-AF72-7B72D416AB2A}" type="presParOf" srcId="{D56359BB-CFD7-44C2-B421-0CB7500B44C6}" destId="{1ABC818C-1992-4C2D-BF1A-4323040CBD52}" srcOrd="0" destOrd="0" presId="urn:microsoft.com/office/officeart/2005/8/layout/hList7"/>
    <dgm:cxn modelId="{6352DE75-1F73-41A0-9422-0A212C18C4CC}" type="presParOf" srcId="{D56359BB-CFD7-44C2-B421-0CB7500B44C6}" destId="{CA025E4B-D871-4BCB-864C-BBC162DEE632}" srcOrd="1" destOrd="0" presId="urn:microsoft.com/office/officeart/2005/8/layout/hList7"/>
    <dgm:cxn modelId="{3C991294-6231-4075-9487-B85FAA2B42AF}" type="presParOf" srcId="{D56359BB-CFD7-44C2-B421-0CB7500B44C6}" destId="{6E53653A-5D8D-4C17-8AE9-4A7D1103572F}" srcOrd="2" destOrd="0" presId="urn:microsoft.com/office/officeart/2005/8/layout/hList7"/>
    <dgm:cxn modelId="{39A48D55-DF87-4543-A994-752731161A86}" type="presParOf" srcId="{D56359BB-CFD7-44C2-B421-0CB7500B44C6}" destId="{AE9CEBB6-3984-4310-AD71-987505A43F40}" srcOrd="3" destOrd="0" presId="urn:microsoft.com/office/officeart/2005/8/layout/hList7"/>
    <dgm:cxn modelId="{B64288D8-573C-41EE-92CB-DA736120CF8D}" type="presParOf" srcId="{482A2AB0-196A-44AC-81E2-BB3F888D6CD4}" destId="{F53838F8-5D5C-417A-9AEE-F5428AFCB5A6}" srcOrd="3" destOrd="0" presId="urn:microsoft.com/office/officeart/2005/8/layout/hList7"/>
    <dgm:cxn modelId="{DFD355DE-98F3-40E2-9FA3-B5C96813A4D3}" type="presParOf" srcId="{482A2AB0-196A-44AC-81E2-BB3F888D6CD4}" destId="{1A770EFF-396D-401B-9F1A-365688D75177}" srcOrd="4" destOrd="0" presId="urn:microsoft.com/office/officeart/2005/8/layout/hList7"/>
    <dgm:cxn modelId="{6CD6CC55-309C-4BBD-B095-957624C0BBE8}" type="presParOf" srcId="{1A770EFF-396D-401B-9F1A-365688D75177}" destId="{D8F6AF0F-2D1A-4036-8BBC-978665F537CA}" srcOrd="0" destOrd="0" presId="urn:microsoft.com/office/officeart/2005/8/layout/hList7"/>
    <dgm:cxn modelId="{9D8941E1-71FF-443F-85D6-698217B35A50}" type="presParOf" srcId="{1A770EFF-396D-401B-9F1A-365688D75177}" destId="{4EADC03D-5A04-49F4-A950-0E882641E1EC}" srcOrd="1" destOrd="0" presId="urn:microsoft.com/office/officeart/2005/8/layout/hList7"/>
    <dgm:cxn modelId="{62414CBA-9C1B-401C-9D74-C52B82E4B115}" type="presParOf" srcId="{1A770EFF-396D-401B-9F1A-365688D75177}" destId="{2747B05D-3E9B-4780-BAE4-1B4DAAC0B43F}" srcOrd="2" destOrd="0" presId="urn:microsoft.com/office/officeart/2005/8/layout/hList7"/>
    <dgm:cxn modelId="{25FF9E3E-2C9A-4AA3-B720-021E543F9ADA}" type="presParOf" srcId="{1A770EFF-396D-401B-9F1A-365688D75177}" destId="{16FC514E-5B4F-47F1-8009-497D487FB8F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CD3A6C-2DC7-4117-9AFC-7ACF523A938C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</dgm:pt>
    <dgm:pt modelId="{5E490FFF-D185-472E-93C9-F9EB9305864A}">
      <dgm:prSet phldrT="[Texto]"/>
      <dgm:spPr/>
      <dgm:t>
        <a:bodyPr/>
        <a:lstStyle/>
        <a:p>
          <a:r>
            <a:rPr lang="es-MX" dirty="0" smtClean="0"/>
            <a:t>11. Recurrir a un vocero externo.</a:t>
          </a:r>
          <a:r>
            <a:rPr lang="es-ES_tradnl" dirty="0" smtClean="0"/>
            <a:t> </a:t>
          </a:r>
          <a:endParaRPr lang="es-MX" dirty="0"/>
        </a:p>
      </dgm:t>
    </dgm:pt>
    <dgm:pt modelId="{8F267D05-60D0-4214-86D7-7E2A4B264C74}" type="parTrans" cxnId="{B9D544CD-6C4D-412E-AA28-73A9CF8BFE05}">
      <dgm:prSet/>
      <dgm:spPr/>
      <dgm:t>
        <a:bodyPr/>
        <a:lstStyle/>
        <a:p>
          <a:endParaRPr lang="es-MX"/>
        </a:p>
      </dgm:t>
    </dgm:pt>
    <dgm:pt modelId="{7CBA5530-CED0-444A-90FE-5D74C619982C}" type="sibTrans" cxnId="{B9D544CD-6C4D-412E-AA28-73A9CF8BFE05}">
      <dgm:prSet/>
      <dgm:spPr/>
      <dgm:t>
        <a:bodyPr/>
        <a:lstStyle/>
        <a:p>
          <a:endParaRPr lang="es-MX"/>
        </a:p>
      </dgm:t>
    </dgm:pt>
    <dgm:pt modelId="{0DCC039D-2FE3-4AA4-A5DD-C21DEEA54EEE}">
      <dgm:prSet phldrT="[Texto]"/>
      <dgm:spPr/>
      <dgm:t>
        <a:bodyPr/>
        <a:lstStyle/>
        <a:p>
          <a:r>
            <a:rPr lang="es-MX" dirty="0" smtClean="0"/>
            <a:t>Un rostro popularmente conocido puede atraer la atención, especialmente por televisión, pero la técnica a menudo resulta desubicada.</a:t>
          </a:r>
          <a:r>
            <a:rPr lang="es-ES_tradnl" dirty="0" smtClean="0"/>
            <a:t> </a:t>
          </a:r>
          <a:endParaRPr lang="es-MX" dirty="0"/>
        </a:p>
      </dgm:t>
    </dgm:pt>
    <dgm:pt modelId="{1AE4AC74-A3D6-4427-AA85-2B6C3E65A92E}" type="parTrans" cxnId="{40D48C9C-1FA6-497C-ADB0-F7F88D2B1643}">
      <dgm:prSet/>
      <dgm:spPr/>
      <dgm:t>
        <a:bodyPr/>
        <a:lstStyle/>
        <a:p>
          <a:endParaRPr lang="es-MX"/>
        </a:p>
      </dgm:t>
    </dgm:pt>
    <dgm:pt modelId="{B8ECC6FE-F9D8-4784-8859-EE2D671E4F92}" type="sibTrans" cxnId="{40D48C9C-1FA6-497C-ADB0-F7F88D2B1643}">
      <dgm:prSet/>
      <dgm:spPr/>
      <dgm:t>
        <a:bodyPr/>
        <a:lstStyle/>
        <a:p>
          <a:endParaRPr lang="es-MX"/>
        </a:p>
      </dgm:t>
    </dgm:pt>
    <dgm:pt modelId="{AC65B528-5A7D-49B5-8436-70849CFAF0B3}">
      <dgm:prSet phldrT="[Texto]"/>
      <dgm:spPr/>
      <dgm:t>
        <a:bodyPr/>
        <a:lstStyle/>
        <a:p>
          <a:r>
            <a:rPr lang="es-MX" dirty="0" smtClean="0"/>
            <a:t>Una versión del método, es recurrir a un vocero diferente para cada anuncio.</a:t>
          </a:r>
          <a:r>
            <a:rPr lang="es-ES_tradnl" dirty="0" smtClean="0"/>
            <a:t> </a:t>
          </a:r>
          <a:endParaRPr lang="es-MX" dirty="0"/>
        </a:p>
      </dgm:t>
    </dgm:pt>
    <dgm:pt modelId="{10D4AB3D-07DF-49B4-887A-A5B24894D2A5}" type="parTrans" cxnId="{38193847-FBD5-4EAC-AB1C-2C71BEFED6C4}">
      <dgm:prSet/>
      <dgm:spPr/>
      <dgm:t>
        <a:bodyPr/>
        <a:lstStyle/>
        <a:p>
          <a:endParaRPr lang="es-MX"/>
        </a:p>
      </dgm:t>
    </dgm:pt>
    <dgm:pt modelId="{53EFEA27-2EF8-4335-9310-08C51E95920B}" type="sibTrans" cxnId="{38193847-FBD5-4EAC-AB1C-2C71BEFED6C4}">
      <dgm:prSet/>
      <dgm:spPr/>
      <dgm:t>
        <a:bodyPr/>
        <a:lstStyle/>
        <a:p>
          <a:endParaRPr lang="es-MX"/>
        </a:p>
      </dgm:t>
    </dgm:pt>
    <dgm:pt modelId="{6729BF6A-4A30-45A3-9C94-C0F87DAD9E2A}" type="pres">
      <dgm:prSet presAssocID="{5ACD3A6C-2DC7-4117-9AFC-7ACF523A938C}" presName="Name0" presStyleCnt="0">
        <dgm:presLayoutVars>
          <dgm:chMax/>
          <dgm:chPref/>
          <dgm:dir/>
        </dgm:presLayoutVars>
      </dgm:prSet>
      <dgm:spPr/>
    </dgm:pt>
    <dgm:pt modelId="{BC0B48D6-3E7D-45B8-B400-AAAFD257D8B0}" type="pres">
      <dgm:prSet presAssocID="{5E490FFF-D185-472E-93C9-F9EB9305864A}" presName="parenttextcomposite" presStyleCnt="0"/>
      <dgm:spPr/>
    </dgm:pt>
    <dgm:pt modelId="{D99DA4BB-C0C3-4CA0-A87E-518787D6CE6D}" type="pres">
      <dgm:prSet presAssocID="{5E490FFF-D185-472E-93C9-F9EB9305864A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9CC71C-AF0F-45A8-8A54-5607230211BF}" type="pres">
      <dgm:prSet presAssocID="{5E490FFF-D185-472E-93C9-F9EB9305864A}" presName="parallelogramComposite" presStyleCnt="0"/>
      <dgm:spPr/>
    </dgm:pt>
    <dgm:pt modelId="{B523EB3B-B8E8-4617-99FC-524B116E3F9F}" type="pres">
      <dgm:prSet presAssocID="{5E490FFF-D185-472E-93C9-F9EB9305864A}" presName="parallelogram1" presStyleLbl="alignNode1" presStyleIdx="0" presStyleCnt="21"/>
      <dgm:spPr/>
    </dgm:pt>
    <dgm:pt modelId="{A91F2111-887A-4907-B667-63603312D9A5}" type="pres">
      <dgm:prSet presAssocID="{5E490FFF-D185-472E-93C9-F9EB9305864A}" presName="parallelogram2" presStyleLbl="alignNode1" presStyleIdx="1" presStyleCnt="21"/>
      <dgm:spPr/>
    </dgm:pt>
    <dgm:pt modelId="{D302679F-5195-4033-AD93-4BD83A5FBC74}" type="pres">
      <dgm:prSet presAssocID="{5E490FFF-D185-472E-93C9-F9EB9305864A}" presName="parallelogram3" presStyleLbl="alignNode1" presStyleIdx="2" presStyleCnt="21"/>
      <dgm:spPr/>
    </dgm:pt>
    <dgm:pt modelId="{D5752818-B27C-4117-8F16-5773F5D01859}" type="pres">
      <dgm:prSet presAssocID="{5E490FFF-D185-472E-93C9-F9EB9305864A}" presName="parallelogram4" presStyleLbl="alignNode1" presStyleIdx="3" presStyleCnt="21"/>
      <dgm:spPr/>
    </dgm:pt>
    <dgm:pt modelId="{AACB7E13-3EAD-46E7-8DFA-E89BF537FBFD}" type="pres">
      <dgm:prSet presAssocID="{5E490FFF-D185-472E-93C9-F9EB9305864A}" presName="parallelogram5" presStyleLbl="alignNode1" presStyleIdx="4" presStyleCnt="21"/>
      <dgm:spPr/>
    </dgm:pt>
    <dgm:pt modelId="{77801503-D5CE-4752-B2B5-AE3DE584B260}" type="pres">
      <dgm:prSet presAssocID="{5E490FFF-D185-472E-93C9-F9EB9305864A}" presName="parallelogram6" presStyleLbl="alignNode1" presStyleIdx="5" presStyleCnt="21"/>
      <dgm:spPr/>
    </dgm:pt>
    <dgm:pt modelId="{4A6C3A1A-A4B0-4E4B-9004-8B25346923FB}" type="pres">
      <dgm:prSet presAssocID="{5E490FFF-D185-472E-93C9-F9EB9305864A}" presName="parallelogram7" presStyleLbl="alignNode1" presStyleIdx="6" presStyleCnt="21"/>
      <dgm:spPr/>
    </dgm:pt>
    <dgm:pt modelId="{3370F58E-E5CF-4090-B697-1BEDAFE088C0}" type="pres">
      <dgm:prSet presAssocID="{7CBA5530-CED0-444A-90FE-5D74C619982C}" presName="sibTrans" presStyleCnt="0"/>
      <dgm:spPr/>
    </dgm:pt>
    <dgm:pt modelId="{07FC3405-39C7-40DA-B166-BF0DF6FD985B}" type="pres">
      <dgm:prSet presAssocID="{0DCC039D-2FE3-4AA4-A5DD-C21DEEA54EEE}" presName="parenttextcomposite" presStyleCnt="0"/>
      <dgm:spPr/>
    </dgm:pt>
    <dgm:pt modelId="{A2A25FF2-0EA9-4C8A-BC03-DC7BC6A69C97}" type="pres">
      <dgm:prSet presAssocID="{0DCC039D-2FE3-4AA4-A5DD-C21DEEA54EEE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2A9885-C65B-480B-AE6E-C714EDC9FBE0}" type="pres">
      <dgm:prSet presAssocID="{0DCC039D-2FE3-4AA4-A5DD-C21DEEA54EEE}" presName="parallelogramComposite" presStyleCnt="0"/>
      <dgm:spPr/>
    </dgm:pt>
    <dgm:pt modelId="{B5A13EE9-0D5B-46EA-8D6C-9C1DA6E0A03D}" type="pres">
      <dgm:prSet presAssocID="{0DCC039D-2FE3-4AA4-A5DD-C21DEEA54EEE}" presName="parallelogram1" presStyleLbl="alignNode1" presStyleIdx="7" presStyleCnt="21"/>
      <dgm:spPr/>
    </dgm:pt>
    <dgm:pt modelId="{9E6504C7-6643-4D9F-8100-599612ED1651}" type="pres">
      <dgm:prSet presAssocID="{0DCC039D-2FE3-4AA4-A5DD-C21DEEA54EEE}" presName="parallelogram2" presStyleLbl="alignNode1" presStyleIdx="8" presStyleCnt="21"/>
      <dgm:spPr/>
    </dgm:pt>
    <dgm:pt modelId="{F4B5F2AB-11C0-45BD-A2EE-C916168AAB70}" type="pres">
      <dgm:prSet presAssocID="{0DCC039D-2FE3-4AA4-A5DD-C21DEEA54EEE}" presName="parallelogram3" presStyleLbl="alignNode1" presStyleIdx="9" presStyleCnt="21"/>
      <dgm:spPr/>
    </dgm:pt>
    <dgm:pt modelId="{0BB56784-AD75-46ED-AE38-6280DAAC5EEB}" type="pres">
      <dgm:prSet presAssocID="{0DCC039D-2FE3-4AA4-A5DD-C21DEEA54EEE}" presName="parallelogram4" presStyleLbl="alignNode1" presStyleIdx="10" presStyleCnt="21"/>
      <dgm:spPr/>
    </dgm:pt>
    <dgm:pt modelId="{FE260800-E840-4B06-810B-3DB24EB9F0C3}" type="pres">
      <dgm:prSet presAssocID="{0DCC039D-2FE3-4AA4-A5DD-C21DEEA54EEE}" presName="parallelogram5" presStyleLbl="alignNode1" presStyleIdx="11" presStyleCnt="21"/>
      <dgm:spPr/>
    </dgm:pt>
    <dgm:pt modelId="{01DE5B29-CA92-4378-B268-C7AEE028AE73}" type="pres">
      <dgm:prSet presAssocID="{0DCC039D-2FE3-4AA4-A5DD-C21DEEA54EEE}" presName="parallelogram6" presStyleLbl="alignNode1" presStyleIdx="12" presStyleCnt="21"/>
      <dgm:spPr/>
    </dgm:pt>
    <dgm:pt modelId="{A7042010-5C53-4244-9DE2-3069FFAA7EF5}" type="pres">
      <dgm:prSet presAssocID="{0DCC039D-2FE3-4AA4-A5DD-C21DEEA54EEE}" presName="parallelogram7" presStyleLbl="alignNode1" presStyleIdx="13" presStyleCnt="21"/>
      <dgm:spPr/>
    </dgm:pt>
    <dgm:pt modelId="{1D562368-427C-4ED7-8519-9541C0B8704B}" type="pres">
      <dgm:prSet presAssocID="{B8ECC6FE-F9D8-4784-8859-EE2D671E4F92}" presName="sibTrans" presStyleCnt="0"/>
      <dgm:spPr/>
    </dgm:pt>
    <dgm:pt modelId="{DABAE306-40BC-48B7-A426-889CEEE10A7E}" type="pres">
      <dgm:prSet presAssocID="{AC65B528-5A7D-49B5-8436-70849CFAF0B3}" presName="parenttextcomposite" presStyleCnt="0"/>
      <dgm:spPr/>
    </dgm:pt>
    <dgm:pt modelId="{3422D5BF-23EF-48A3-A84D-D50C3CA684F5}" type="pres">
      <dgm:prSet presAssocID="{AC65B528-5A7D-49B5-8436-70849CFAF0B3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9715BE-9C12-4041-BD18-15A3398CFF89}" type="pres">
      <dgm:prSet presAssocID="{AC65B528-5A7D-49B5-8436-70849CFAF0B3}" presName="parallelogramComposite" presStyleCnt="0"/>
      <dgm:spPr/>
    </dgm:pt>
    <dgm:pt modelId="{DBF529A3-FB78-4B2B-8469-6EF4910ACC79}" type="pres">
      <dgm:prSet presAssocID="{AC65B528-5A7D-49B5-8436-70849CFAF0B3}" presName="parallelogram1" presStyleLbl="alignNode1" presStyleIdx="14" presStyleCnt="21"/>
      <dgm:spPr/>
    </dgm:pt>
    <dgm:pt modelId="{34D0CAD6-1D94-4E1D-A56F-B4EC9D6012D1}" type="pres">
      <dgm:prSet presAssocID="{AC65B528-5A7D-49B5-8436-70849CFAF0B3}" presName="parallelogram2" presStyleLbl="alignNode1" presStyleIdx="15" presStyleCnt="21"/>
      <dgm:spPr/>
    </dgm:pt>
    <dgm:pt modelId="{59AC41A4-9B63-4062-A18A-F8460EB0D27D}" type="pres">
      <dgm:prSet presAssocID="{AC65B528-5A7D-49B5-8436-70849CFAF0B3}" presName="parallelogram3" presStyleLbl="alignNode1" presStyleIdx="16" presStyleCnt="21"/>
      <dgm:spPr/>
    </dgm:pt>
    <dgm:pt modelId="{30B9256A-CBC7-44E8-B435-E0CBA583B922}" type="pres">
      <dgm:prSet presAssocID="{AC65B528-5A7D-49B5-8436-70849CFAF0B3}" presName="parallelogram4" presStyleLbl="alignNode1" presStyleIdx="17" presStyleCnt="21"/>
      <dgm:spPr/>
    </dgm:pt>
    <dgm:pt modelId="{EF559534-FD3D-463B-8A43-3842A23154E4}" type="pres">
      <dgm:prSet presAssocID="{AC65B528-5A7D-49B5-8436-70849CFAF0B3}" presName="parallelogram5" presStyleLbl="alignNode1" presStyleIdx="18" presStyleCnt="21"/>
      <dgm:spPr/>
    </dgm:pt>
    <dgm:pt modelId="{789C33B8-0C2F-4278-8469-B388AD06949D}" type="pres">
      <dgm:prSet presAssocID="{AC65B528-5A7D-49B5-8436-70849CFAF0B3}" presName="parallelogram6" presStyleLbl="alignNode1" presStyleIdx="19" presStyleCnt="21"/>
      <dgm:spPr/>
    </dgm:pt>
    <dgm:pt modelId="{F35A9179-4038-48F0-88FC-218012826BB7}" type="pres">
      <dgm:prSet presAssocID="{AC65B528-5A7D-49B5-8436-70849CFAF0B3}" presName="parallelogram7" presStyleLbl="alignNode1" presStyleIdx="20" presStyleCnt="21"/>
      <dgm:spPr/>
    </dgm:pt>
  </dgm:ptLst>
  <dgm:cxnLst>
    <dgm:cxn modelId="{B9D544CD-6C4D-412E-AA28-73A9CF8BFE05}" srcId="{5ACD3A6C-2DC7-4117-9AFC-7ACF523A938C}" destId="{5E490FFF-D185-472E-93C9-F9EB9305864A}" srcOrd="0" destOrd="0" parTransId="{8F267D05-60D0-4214-86D7-7E2A4B264C74}" sibTransId="{7CBA5530-CED0-444A-90FE-5D74C619982C}"/>
    <dgm:cxn modelId="{4CDD52EB-148B-4B88-A5CD-730AC6464E31}" type="presOf" srcId="{5ACD3A6C-2DC7-4117-9AFC-7ACF523A938C}" destId="{6729BF6A-4A30-45A3-9C94-C0F87DAD9E2A}" srcOrd="0" destOrd="0" presId="urn:microsoft.com/office/officeart/2008/layout/VerticalAccentList"/>
    <dgm:cxn modelId="{7C2D3728-FB21-497E-9962-E6DFBE6DA728}" type="presOf" srcId="{5E490FFF-D185-472E-93C9-F9EB9305864A}" destId="{D99DA4BB-C0C3-4CA0-A87E-518787D6CE6D}" srcOrd="0" destOrd="0" presId="urn:microsoft.com/office/officeart/2008/layout/VerticalAccentList"/>
    <dgm:cxn modelId="{82367E78-0ED6-4172-BC21-262DA8C7B1B0}" type="presOf" srcId="{0DCC039D-2FE3-4AA4-A5DD-C21DEEA54EEE}" destId="{A2A25FF2-0EA9-4C8A-BC03-DC7BC6A69C97}" srcOrd="0" destOrd="0" presId="urn:microsoft.com/office/officeart/2008/layout/VerticalAccentList"/>
    <dgm:cxn modelId="{62511CA3-D3AD-47D8-A1D1-D99F04BF857B}" type="presOf" srcId="{AC65B528-5A7D-49B5-8436-70849CFAF0B3}" destId="{3422D5BF-23EF-48A3-A84D-D50C3CA684F5}" srcOrd="0" destOrd="0" presId="urn:microsoft.com/office/officeart/2008/layout/VerticalAccentList"/>
    <dgm:cxn modelId="{40D48C9C-1FA6-497C-ADB0-F7F88D2B1643}" srcId="{5ACD3A6C-2DC7-4117-9AFC-7ACF523A938C}" destId="{0DCC039D-2FE3-4AA4-A5DD-C21DEEA54EEE}" srcOrd="1" destOrd="0" parTransId="{1AE4AC74-A3D6-4427-AA85-2B6C3E65A92E}" sibTransId="{B8ECC6FE-F9D8-4784-8859-EE2D671E4F92}"/>
    <dgm:cxn modelId="{38193847-FBD5-4EAC-AB1C-2C71BEFED6C4}" srcId="{5ACD3A6C-2DC7-4117-9AFC-7ACF523A938C}" destId="{AC65B528-5A7D-49B5-8436-70849CFAF0B3}" srcOrd="2" destOrd="0" parTransId="{10D4AB3D-07DF-49B4-887A-A5B24894D2A5}" sibTransId="{53EFEA27-2EF8-4335-9310-08C51E95920B}"/>
    <dgm:cxn modelId="{88E115A8-58B1-40E0-A18A-3A24A57A82CD}" type="presParOf" srcId="{6729BF6A-4A30-45A3-9C94-C0F87DAD9E2A}" destId="{BC0B48D6-3E7D-45B8-B400-AAAFD257D8B0}" srcOrd="0" destOrd="0" presId="urn:microsoft.com/office/officeart/2008/layout/VerticalAccentList"/>
    <dgm:cxn modelId="{E184D7D8-D1DA-451E-B325-00C888D08A4E}" type="presParOf" srcId="{BC0B48D6-3E7D-45B8-B400-AAAFD257D8B0}" destId="{D99DA4BB-C0C3-4CA0-A87E-518787D6CE6D}" srcOrd="0" destOrd="0" presId="urn:microsoft.com/office/officeart/2008/layout/VerticalAccentList"/>
    <dgm:cxn modelId="{6C73AF9A-CF8E-4FC9-96A4-A698CB51D7A4}" type="presParOf" srcId="{6729BF6A-4A30-45A3-9C94-C0F87DAD9E2A}" destId="{6F9CC71C-AF0F-45A8-8A54-5607230211BF}" srcOrd="1" destOrd="0" presId="urn:microsoft.com/office/officeart/2008/layout/VerticalAccentList"/>
    <dgm:cxn modelId="{081416DD-36AE-4BF0-BCE2-BF3F741BDF78}" type="presParOf" srcId="{6F9CC71C-AF0F-45A8-8A54-5607230211BF}" destId="{B523EB3B-B8E8-4617-99FC-524B116E3F9F}" srcOrd="0" destOrd="0" presId="urn:microsoft.com/office/officeart/2008/layout/VerticalAccentList"/>
    <dgm:cxn modelId="{99370A72-3E7C-4CC8-B335-133095697E7E}" type="presParOf" srcId="{6F9CC71C-AF0F-45A8-8A54-5607230211BF}" destId="{A91F2111-887A-4907-B667-63603312D9A5}" srcOrd="1" destOrd="0" presId="urn:microsoft.com/office/officeart/2008/layout/VerticalAccentList"/>
    <dgm:cxn modelId="{25DA5411-E844-4D7C-8089-F36E54381E74}" type="presParOf" srcId="{6F9CC71C-AF0F-45A8-8A54-5607230211BF}" destId="{D302679F-5195-4033-AD93-4BD83A5FBC74}" srcOrd="2" destOrd="0" presId="urn:microsoft.com/office/officeart/2008/layout/VerticalAccentList"/>
    <dgm:cxn modelId="{00DB0F2F-ED45-4A73-8E63-6E51227B4F9B}" type="presParOf" srcId="{6F9CC71C-AF0F-45A8-8A54-5607230211BF}" destId="{D5752818-B27C-4117-8F16-5773F5D01859}" srcOrd="3" destOrd="0" presId="urn:microsoft.com/office/officeart/2008/layout/VerticalAccentList"/>
    <dgm:cxn modelId="{78FEEE0B-AEF4-40D8-A1A1-E41219195A63}" type="presParOf" srcId="{6F9CC71C-AF0F-45A8-8A54-5607230211BF}" destId="{AACB7E13-3EAD-46E7-8DFA-E89BF537FBFD}" srcOrd="4" destOrd="0" presId="urn:microsoft.com/office/officeart/2008/layout/VerticalAccentList"/>
    <dgm:cxn modelId="{39CA4CF7-B64B-4202-913F-B1C4CBFA7459}" type="presParOf" srcId="{6F9CC71C-AF0F-45A8-8A54-5607230211BF}" destId="{77801503-D5CE-4752-B2B5-AE3DE584B260}" srcOrd="5" destOrd="0" presId="urn:microsoft.com/office/officeart/2008/layout/VerticalAccentList"/>
    <dgm:cxn modelId="{AF73FF9D-5DEA-44A6-97F6-A2D2C10B8D67}" type="presParOf" srcId="{6F9CC71C-AF0F-45A8-8A54-5607230211BF}" destId="{4A6C3A1A-A4B0-4E4B-9004-8B25346923FB}" srcOrd="6" destOrd="0" presId="urn:microsoft.com/office/officeart/2008/layout/VerticalAccentList"/>
    <dgm:cxn modelId="{EEC75667-C166-4399-907F-4BEFD810B910}" type="presParOf" srcId="{6729BF6A-4A30-45A3-9C94-C0F87DAD9E2A}" destId="{3370F58E-E5CF-4090-B697-1BEDAFE088C0}" srcOrd="2" destOrd="0" presId="urn:microsoft.com/office/officeart/2008/layout/VerticalAccentList"/>
    <dgm:cxn modelId="{31BA5AB0-2898-43F5-8163-6BFFABF344E4}" type="presParOf" srcId="{6729BF6A-4A30-45A3-9C94-C0F87DAD9E2A}" destId="{07FC3405-39C7-40DA-B166-BF0DF6FD985B}" srcOrd="3" destOrd="0" presId="urn:microsoft.com/office/officeart/2008/layout/VerticalAccentList"/>
    <dgm:cxn modelId="{4D594449-BEB8-4BE7-8651-91C9FD6FFDEA}" type="presParOf" srcId="{07FC3405-39C7-40DA-B166-BF0DF6FD985B}" destId="{A2A25FF2-0EA9-4C8A-BC03-DC7BC6A69C97}" srcOrd="0" destOrd="0" presId="urn:microsoft.com/office/officeart/2008/layout/VerticalAccentList"/>
    <dgm:cxn modelId="{56A6B661-8727-455E-8719-2F0CFBD40FC3}" type="presParOf" srcId="{6729BF6A-4A30-45A3-9C94-C0F87DAD9E2A}" destId="{6A2A9885-C65B-480B-AE6E-C714EDC9FBE0}" srcOrd="4" destOrd="0" presId="urn:microsoft.com/office/officeart/2008/layout/VerticalAccentList"/>
    <dgm:cxn modelId="{3603545E-620B-4EAA-B3DB-13106B9E6AE0}" type="presParOf" srcId="{6A2A9885-C65B-480B-AE6E-C714EDC9FBE0}" destId="{B5A13EE9-0D5B-46EA-8D6C-9C1DA6E0A03D}" srcOrd="0" destOrd="0" presId="urn:microsoft.com/office/officeart/2008/layout/VerticalAccentList"/>
    <dgm:cxn modelId="{8D55153C-5356-4E7B-9600-9A96C4E2815C}" type="presParOf" srcId="{6A2A9885-C65B-480B-AE6E-C714EDC9FBE0}" destId="{9E6504C7-6643-4D9F-8100-599612ED1651}" srcOrd="1" destOrd="0" presId="urn:microsoft.com/office/officeart/2008/layout/VerticalAccentList"/>
    <dgm:cxn modelId="{E9F352D5-95A8-4343-91E0-32353AE4D2ED}" type="presParOf" srcId="{6A2A9885-C65B-480B-AE6E-C714EDC9FBE0}" destId="{F4B5F2AB-11C0-45BD-A2EE-C916168AAB70}" srcOrd="2" destOrd="0" presId="urn:microsoft.com/office/officeart/2008/layout/VerticalAccentList"/>
    <dgm:cxn modelId="{0AD0D13E-6D60-479D-8D74-041881CF7D35}" type="presParOf" srcId="{6A2A9885-C65B-480B-AE6E-C714EDC9FBE0}" destId="{0BB56784-AD75-46ED-AE38-6280DAAC5EEB}" srcOrd="3" destOrd="0" presId="urn:microsoft.com/office/officeart/2008/layout/VerticalAccentList"/>
    <dgm:cxn modelId="{44A01C11-8A6C-4B01-8067-2B4ADA5B0AAF}" type="presParOf" srcId="{6A2A9885-C65B-480B-AE6E-C714EDC9FBE0}" destId="{FE260800-E840-4B06-810B-3DB24EB9F0C3}" srcOrd="4" destOrd="0" presId="urn:microsoft.com/office/officeart/2008/layout/VerticalAccentList"/>
    <dgm:cxn modelId="{3EF039F5-DC71-407C-87CB-A6DD41A0298D}" type="presParOf" srcId="{6A2A9885-C65B-480B-AE6E-C714EDC9FBE0}" destId="{01DE5B29-CA92-4378-B268-C7AEE028AE73}" srcOrd="5" destOrd="0" presId="urn:microsoft.com/office/officeart/2008/layout/VerticalAccentList"/>
    <dgm:cxn modelId="{78C9E606-CB06-4DAA-B83A-9D4019B2EDF8}" type="presParOf" srcId="{6A2A9885-C65B-480B-AE6E-C714EDC9FBE0}" destId="{A7042010-5C53-4244-9DE2-3069FFAA7EF5}" srcOrd="6" destOrd="0" presId="urn:microsoft.com/office/officeart/2008/layout/VerticalAccentList"/>
    <dgm:cxn modelId="{FD7E71A0-F87F-4F5A-B1DE-6CA49EA9165E}" type="presParOf" srcId="{6729BF6A-4A30-45A3-9C94-C0F87DAD9E2A}" destId="{1D562368-427C-4ED7-8519-9541C0B8704B}" srcOrd="5" destOrd="0" presId="urn:microsoft.com/office/officeart/2008/layout/VerticalAccentList"/>
    <dgm:cxn modelId="{D6A78E08-94DF-4F55-A763-6A22B5F56D2B}" type="presParOf" srcId="{6729BF6A-4A30-45A3-9C94-C0F87DAD9E2A}" destId="{DABAE306-40BC-48B7-A426-889CEEE10A7E}" srcOrd="6" destOrd="0" presId="urn:microsoft.com/office/officeart/2008/layout/VerticalAccentList"/>
    <dgm:cxn modelId="{E8739326-A894-4510-A779-BAA16F93CF5B}" type="presParOf" srcId="{DABAE306-40BC-48B7-A426-889CEEE10A7E}" destId="{3422D5BF-23EF-48A3-A84D-D50C3CA684F5}" srcOrd="0" destOrd="0" presId="urn:microsoft.com/office/officeart/2008/layout/VerticalAccentList"/>
    <dgm:cxn modelId="{D99C8D6D-84B0-42E2-BE79-E68F37F3FE97}" type="presParOf" srcId="{6729BF6A-4A30-45A3-9C94-C0F87DAD9E2A}" destId="{0F9715BE-9C12-4041-BD18-15A3398CFF89}" srcOrd="7" destOrd="0" presId="urn:microsoft.com/office/officeart/2008/layout/VerticalAccentList"/>
    <dgm:cxn modelId="{A089A030-7824-448A-B9F4-E278FD0DF405}" type="presParOf" srcId="{0F9715BE-9C12-4041-BD18-15A3398CFF89}" destId="{DBF529A3-FB78-4B2B-8469-6EF4910ACC79}" srcOrd="0" destOrd="0" presId="urn:microsoft.com/office/officeart/2008/layout/VerticalAccentList"/>
    <dgm:cxn modelId="{4FF6B714-394A-4CD9-BB16-282EF75DE446}" type="presParOf" srcId="{0F9715BE-9C12-4041-BD18-15A3398CFF89}" destId="{34D0CAD6-1D94-4E1D-A56F-B4EC9D6012D1}" srcOrd="1" destOrd="0" presId="urn:microsoft.com/office/officeart/2008/layout/VerticalAccentList"/>
    <dgm:cxn modelId="{C4500CDF-64F6-4989-BB36-4841018F7A68}" type="presParOf" srcId="{0F9715BE-9C12-4041-BD18-15A3398CFF89}" destId="{59AC41A4-9B63-4062-A18A-F8460EB0D27D}" srcOrd="2" destOrd="0" presId="urn:microsoft.com/office/officeart/2008/layout/VerticalAccentList"/>
    <dgm:cxn modelId="{05AA8C78-659A-46A8-8284-B496C0793F4B}" type="presParOf" srcId="{0F9715BE-9C12-4041-BD18-15A3398CFF89}" destId="{30B9256A-CBC7-44E8-B435-E0CBA583B922}" srcOrd="3" destOrd="0" presId="urn:microsoft.com/office/officeart/2008/layout/VerticalAccentList"/>
    <dgm:cxn modelId="{2A14150A-1718-44C5-A94B-08689DF38B43}" type="presParOf" srcId="{0F9715BE-9C12-4041-BD18-15A3398CFF89}" destId="{EF559534-FD3D-463B-8A43-3842A23154E4}" srcOrd="4" destOrd="0" presId="urn:microsoft.com/office/officeart/2008/layout/VerticalAccentList"/>
    <dgm:cxn modelId="{08A42425-4565-41A6-B9F3-DED15878E441}" type="presParOf" srcId="{0F9715BE-9C12-4041-BD18-15A3398CFF89}" destId="{789C33B8-0C2F-4278-8469-B388AD06949D}" srcOrd="5" destOrd="0" presId="urn:microsoft.com/office/officeart/2008/layout/VerticalAccentList"/>
    <dgm:cxn modelId="{E062DF6E-D8F8-495E-AAB8-A30A499324D8}" type="presParOf" srcId="{0F9715BE-9C12-4041-BD18-15A3398CFF89}" destId="{F35A9179-4038-48F0-88FC-218012826BB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B3EB38E-C846-43E6-8C3F-3908CD9CF725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779E41D1-0716-4D4F-AD6A-117601C6A06D}">
      <dgm:prSet phldrT="[Texto]"/>
      <dgm:spPr/>
      <dgm:t>
        <a:bodyPr/>
        <a:lstStyle/>
        <a:p>
          <a:r>
            <a:rPr lang="es-MX" dirty="0" smtClean="0"/>
            <a:t>12. Que el presidente haga de vocero</a:t>
          </a:r>
          <a:r>
            <a:rPr lang="es-ES_tradnl" dirty="0" smtClean="0"/>
            <a:t>.</a:t>
          </a:r>
          <a:endParaRPr lang="es-MX" dirty="0"/>
        </a:p>
      </dgm:t>
    </dgm:pt>
    <dgm:pt modelId="{C7DEFAD8-D655-44B4-8F0B-0EF3C953A1A6}" type="parTrans" cxnId="{CDA80C9F-068E-4C85-BF49-2D2B29CE055B}">
      <dgm:prSet/>
      <dgm:spPr/>
      <dgm:t>
        <a:bodyPr/>
        <a:lstStyle/>
        <a:p>
          <a:endParaRPr lang="es-MX"/>
        </a:p>
      </dgm:t>
    </dgm:pt>
    <dgm:pt modelId="{2D3B66D6-4A71-4FBC-AD6F-4D3D188F51EA}" type="sibTrans" cxnId="{CDA80C9F-068E-4C85-BF49-2D2B29CE055B}">
      <dgm:prSet/>
      <dgm:spPr/>
      <dgm:t>
        <a:bodyPr/>
        <a:lstStyle/>
        <a:p>
          <a:endParaRPr lang="es-MX"/>
        </a:p>
      </dgm:t>
    </dgm:pt>
    <dgm:pt modelId="{8D2632A5-2188-4248-A975-2D8D72BCBFE0}">
      <dgm:prSet phldrT="[Texto]"/>
      <dgm:spPr/>
      <dgm:t>
        <a:bodyPr/>
        <a:lstStyle/>
        <a:p>
          <a:r>
            <a:rPr lang="es-MX" dirty="0" smtClean="0"/>
            <a:t>El presidente obviamente es un arma poderosa, para tratar problemas muy serios en los que se necesita gran credibilidad, quizá para explicar un alza importante en los precios o para hablar públicamente sobre un problema legislativo.</a:t>
          </a:r>
          <a:r>
            <a:rPr lang="es-ES_tradnl" dirty="0" smtClean="0"/>
            <a:t> </a:t>
          </a:r>
          <a:endParaRPr lang="es-MX" dirty="0"/>
        </a:p>
      </dgm:t>
    </dgm:pt>
    <dgm:pt modelId="{EFE26E8D-9DBA-4915-AA21-8734331A4FA0}" type="parTrans" cxnId="{2CADAC52-C2F9-4071-A617-533A0086A488}">
      <dgm:prSet/>
      <dgm:spPr/>
      <dgm:t>
        <a:bodyPr/>
        <a:lstStyle/>
        <a:p>
          <a:endParaRPr lang="es-MX"/>
        </a:p>
      </dgm:t>
    </dgm:pt>
    <dgm:pt modelId="{C147F33B-F6D6-46BC-BECC-7FB5EC88C852}" type="sibTrans" cxnId="{2CADAC52-C2F9-4071-A617-533A0086A488}">
      <dgm:prSet/>
      <dgm:spPr/>
      <dgm:t>
        <a:bodyPr/>
        <a:lstStyle/>
        <a:p>
          <a:endParaRPr lang="es-MX"/>
        </a:p>
      </dgm:t>
    </dgm:pt>
    <dgm:pt modelId="{07502C2D-97DA-43B1-AD10-03E331E1BDC1}">
      <dgm:prSet phldrT="[Texto]"/>
      <dgm:spPr/>
      <dgm:t>
        <a:bodyPr/>
        <a:lstStyle/>
        <a:p>
          <a:r>
            <a:rPr lang="es-MX" dirty="0" smtClean="0"/>
            <a:t>Pero si usted no tiene cuidado, él puede producir la impresión de que la corporación está en problemas, situación en que la mayoría de los presidentes hablan en público.</a:t>
          </a:r>
          <a:endParaRPr lang="es-MX" dirty="0"/>
        </a:p>
      </dgm:t>
    </dgm:pt>
    <dgm:pt modelId="{8BF941E6-100B-4893-920A-D3BFCB69F34D}" type="parTrans" cxnId="{BB500E3F-1D69-4580-B0C0-894B09FB4E22}">
      <dgm:prSet/>
      <dgm:spPr/>
      <dgm:t>
        <a:bodyPr/>
        <a:lstStyle/>
        <a:p>
          <a:endParaRPr lang="es-MX"/>
        </a:p>
      </dgm:t>
    </dgm:pt>
    <dgm:pt modelId="{D45E0C7F-8196-47DF-88C6-55B4E7E15981}" type="sibTrans" cxnId="{BB500E3F-1D69-4580-B0C0-894B09FB4E22}">
      <dgm:prSet/>
      <dgm:spPr/>
      <dgm:t>
        <a:bodyPr/>
        <a:lstStyle/>
        <a:p>
          <a:endParaRPr lang="es-MX"/>
        </a:p>
      </dgm:t>
    </dgm:pt>
    <dgm:pt modelId="{FFD3E540-17A1-4470-8BBE-C6977A7E789D}" type="pres">
      <dgm:prSet presAssocID="{7B3EB38E-C846-43E6-8C3F-3908CD9CF72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2F6989B-6DDF-425F-91CB-C8EF4A70B335}" type="pres">
      <dgm:prSet presAssocID="{779E41D1-0716-4D4F-AD6A-117601C6A06D}" presName="circle1" presStyleLbl="node1" presStyleIdx="0" presStyleCnt="3"/>
      <dgm:spPr/>
    </dgm:pt>
    <dgm:pt modelId="{78FB34F3-D13A-4CED-AFC5-AB1819FA6DDB}" type="pres">
      <dgm:prSet presAssocID="{779E41D1-0716-4D4F-AD6A-117601C6A06D}" presName="space" presStyleCnt="0"/>
      <dgm:spPr/>
    </dgm:pt>
    <dgm:pt modelId="{42CE06DA-33D2-4EA7-94F5-E9D60C1B49EF}" type="pres">
      <dgm:prSet presAssocID="{779E41D1-0716-4D4F-AD6A-117601C6A06D}" presName="rect1" presStyleLbl="alignAcc1" presStyleIdx="0" presStyleCnt="3"/>
      <dgm:spPr/>
      <dgm:t>
        <a:bodyPr/>
        <a:lstStyle/>
        <a:p>
          <a:endParaRPr lang="es-MX"/>
        </a:p>
      </dgm:t>
    </dgm:pt>
    <dgm:pt modelId="{75A793AF-B155-48C3-9A3A-98DE8CC8AB96}" type="pres">
      <dgm:prSet presAssocID="{8D2632A5-2188-4248-A975-2D8D72BCBFE0}" presName="vertSpace2" presStyleLbl="node1" presStyleIdx="0" presStyleCnt="3"/>
      <dgm:spPr/>
    </dgm:pt>
    <dgm:pt modelId="{7C8098AA-2A08-4CD6-8780-A79DEEF7EEBF}" type="pres">
      <dgm:prSet presAssocID="{8D2632A5-2188-4248-A975-2D8D72BCBFE0}" presName="circle2" presStyleLbl="node1" presStyleIdx="1" presStyleCnt="3"/>
      <dgm:spPr/>
    </dgm:pt>
    <dgm:pt modelId="{ABC31626-8AB1-4CBB-96BE-192740892373}" type="pres">
      <dgm:prSet presAssocID="{8D2632A5-2188-4248-A975-2D8D72BCBFE0}" presName="rect2" presStyleLbl="alignAcc1" presStyleIdx="1" presStyleCnt="3"/>
      <dgm:spPr/>
      <dgm:t>
        <a:bodyPr/>
        <a:lstStyle/>
        <a:p>
          <a:endParaRPr lang="es-MX"/>
        </a:p>
      </dgm:t>
    </dgm:pt>
    <dgm:pt modelId="{A8E2DD1E-A10F-48A6-B0EF-A75064CA9D18}" type="pres">
      <dgm:prSet presAssocID="{07502C2D-97DA-43B1-AD10-03E331E1BDC1}" presName="vertSpace3" presStyleLbl="node1" presStyleIdx="1" presStyleCnt="3"/>
      <dgm:spPr/>
    </dgm:pt>
    <dgm:pt modelId="{EDFDAB19-011F-4C9C-9613-0010574C31CF}" type="pres">
      <dgm:prSet presAssocID="{07502C2D-97DA-43B1-AD10-03E331E1BDC1}" presName="circle3" presStyleLbl="node1" presStyleIdx="2" presStyleCnt="3"/>
      <dgm:spPr/>
    </dgm:pt>
    <dgm:pt modelId="{54200611-2A71-4BE4-936F-CED6AB2D012F}" type="pres">
      <dgm:prSet presAssocID="{07502C2D-97DA-43B1-AD10-03E331E1BDC1}" presName="rect3" presStyleLbl="alignAcc1" presStyleIdx="2" presStyleCnt="3"/>
      <dgm:spPr/>
      <dgm:t>
        <a:bodyPr/>
        <a:lstStyle/>
        <a:p>
          <a:endParaRPr lang="es-MX"/>
        </a:p>
      </dgm:t>
    </dgm:pt>
    <dgm:pt modelId="{6457EF59-9998-48FB-81AE-96F20540D3DB}" type="pres">
      <dgm:prSet presAssocID="{779E41D1-0716-4D4F-AD6A-117601C6A06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465E6F-71DD-4B08-8E65-93AA7B9F1857}" type="pres">
      <dgm:prSet presAssocID="{8D2632A5-2188-4248-A975-2D8D72BCBFE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1FBE87-E37A-43AA-8D43-552683638810}" type="pres">
      <dgm:prSet presAssocID="{07502C2D-97DA-43B1-AD10-03E331E1BDC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559C375-F08F-4802-AA0C-04394436A63F}" type="presOf" srcId="{8D2632A5-2188-4248-A975-2D8D72BCBFE0}" destId="{ABC31626-8AB1-4CBB-96BE-192740892373}" srcOrd="0" destOrd="0" presId="urn:microsoft.com/office/officeart/2005/8/layout/target3"/>
    <dgm:cxn modelId="{098E8AB7-AD78-4E40-88C1-187D404C2B47}" type="presOf" srcId="{07502C2D-97DA-43B1-AD10-03E331E1BDC1}" destId="{54200611-2A71-4BE4-936F-CED6AB2D012F}" srcOrd="0" destOrd="0" presId="urn:microsoft.com/office/officeart/2005/8/layout/target3"/>
    <dgm:cxn modelId="{8F2EA20B-140B-4908-8FD6-F6DC35B2CE2B}" type="presOf" srcId="{07502C2D-97DA-43B1-AD10-03E331E1BDC1}" destId="{791FBE87-E37A-43AA-8D43-552683638810}" srcOrd="1" destOrd="0" presId="urn:microsoft.com/office/officeart/2005/8/layout/target3"/>
    <dgm:cxn modelId="{BB500E3F-1D69-4580-B0C0-894B09FB4E22}" srcId="{7B3EB38E-C846-43E6-8C3F-3908CD9CF725}" destId="{07502C2D-97DA-43B1-AD10-03E331E1BDC1}" srcOrd="2" destOrd="0" parTransId="{8BF941E6-100B-4893-920A-D3BFCB69F34D}" sibTransId="{D45E0C7F-8196-47DF-88C6-55B4E7E15981}"/>
    <dgm:cxn modelId="{B63F4EB1-DE52-4723-A160-41854BF1964C}" type="presOf" srcId="{7B3EB38E-C846-43E6-8C3F-3908CD9CF725}" destId="{FFD3E540-17A1-4470-8BBE-C6977A7E789D}" srcOrd="0" destOrd="0" presId="urn:microsoft.com/office/officeart/2005/8/layout/target3"/>
    <dgm:cxn modelId="{4D74F3EA-E9EE-4AC2-BF32-FF897B92BE36}" type="presOf" srcId="{8D2632A5-2188-4248-A975-2D8D72BCBFE0}" destId="{AF465E6F-71DD-4B08-8E65-93AA7B9F1857}" srcOrd="1" destOrd="0" presId="urn:microsoft.com/office/officeart/2005/8/layout/target3"/>
    <dgm:cxn modelId="{CDA80C9F-068E-4C85-BF49-2D2B29CE055B}" srcId="{7B3EB38E-C846-43E6-8C3F-3908CD9CF725}" destId="{779E41D1-0716-4D4F-AD6A-117601C6A06D}" srcOrd="0" destOrd="0" parTransId="{C7DEFAD8-D655-44B4-8F0B-0EF3C953A1A6}" sibTransId="{2D3B66D6-4A71-4FBC-AD6F-4D3D188F51EA}"/>
    <dgm:cxn modelId="{2941ED60-E4B4-4DBF-8A9A-C94B6CE3C692}" type="presOf" srcId="{779E41D1-0716-4D4F-AD6A-117601C6A06D}" destId="{6457EF59-9998-48FB-81AE-96F20540D3DB}" srcOrd="1" destOrd="0" presId="urn:microsoft.com/office/officeart/2005/8/layout/target3"/>
    <dgm:cxn modelId="{FAC8B17A-13F5-4A7B-B02F-79AEC903DBCA}" type="presOf" srcId="{779E41D1-0716-4D4F-AD6A-117601C6A06D}" destId="{42CE06DA-33D2-4EA7-94F5-E9D60C1B49EF}" srcOrd="0" destOrd="0" presId="urn:microsoft.com/office/officeart/2005/8/layout/target3"/>
    <dgm:cxn modelId="{2CADAC52-C2F9-4071-A617-533A0086A488}" srcId="{7B3EB38E-C846-43E6-8C3F-3908CD9CF725}" destId="{8D2632A5-2188-4248-A975-2D8D72BCBFE0}" srcOrd="1" destOrd="0" parTransId="{EFE26E8D-9DBA-4915-AA21-8734331A4FA0}" sibTransId="{C147F33B-F6D6-46BC-BECC-7FB5EC88C852}"/>
    <dgm:cxn modelId="{3E05D836-C04B-4F45-BF70-AEF713DD080C}" type="presParOf" srcId="{FFD3E540-17A1-4470-8BBE-C6977A7E789D}" destId="{32F6989B-6DDF-425F-91CB-C8EF4A70B335}" srcOrd="0" destOrd="0" presId="urn:microsoft.com/office/officeart/2005/8/layout/target3"/>
    <dgm:cxn modelId="{206EE18F-0410-477D-921E-ADABF5EA3549}" type="presParOf" srcId="{FFD3E540-17A1-4470-8BBE-C6977A7E789D}" destId="{78FB34F3-D13A-4CED-AFC5-AB1819FA6DDB}" srcOrd="1" destOrd="0" presId="urn:microsoft.com/office/officeart/2005/8/layout/target3"/>
    <dgm:cxn modelId="{AB23F015-4597-4DD0-8E14-192BB790E2E1}" type="presParOf" srcId="{FFD3E540-17A1-4470-8BBE-C6977A7E789D}" destId="{42CE06DA-33D2-4EA7-94F5-E9D60C1B49EF}" srcOrd="2" destOrd="0" presId="urn:microsoft.com/office/officeart/2005/8/layout/target3"/>
    <dgm:cxn modelId="{720BDD4E-2026-4A67-960C-DAA5E136C5FF}" type="presParOf" srcId="{FFD3E540-17A1-4470-8BBE-C6977A7E789D}" destId="{75A793AF-B155-48C3-9A3A-98DE8CC8AB96}" srcOrd="3" destOrd="0" presId="urn:microsoft.com/office/officeart/2005/8/layout/target3"/>
    <dgm:cxn modelId="{574004D3-C1A1-4306-91B9-47A082FA8089}" type="presParOf" srcId="{FFD3E540-17A1-4470-8BBE-C6977A7E789D}" destId="{7C8098AA-2A08-4CD6-8780-A79DEEF7EEBF}" srcOrd="4" destOrd="0" presId="urn:microsoft.com/office/officeart/2005/8/layout/target3"/>
    <dgm:cxn modelId="{61184302-9D37-4B24-A521-57D95C48B585}" type="presParOf" srcId="{FFD3E540-17A1-4470-8BBE-C6977A7E789D}" destId="{ABC31626-8AB1-4CBB-96BE-192740892373}" srcOrd="5" destOrd="0" presId="urn:microsoft.com/office/officeart/2005/8/layout/target3"/>
    <dgm:cxn modelId="{F2257664-5AFE-4FD2-8BF8-08AD9B7538DB}" type="presParOf" srcId="{FFD3E540-17A1-4470-8BBE-C6977A7E789D}" destId="{A8E2DD1E-A10F-48A6-B0EF-A75064CA9D18}" srcOrd="6" destOrd="0" presId="urn:microsoft.com/office/officeart/2005/8/layout/target3"/>
    <dgm:cxn modelId="{B41DA23D-8520-4C81-AD01-887A3CDA1FF4}" type="presParOf" srcId="{FFD3E540-17A1-4470-8BBE-C6977A7E789D}" destId="{EDFDAB19-011F-4C9C-9613-0010574C31CF}" srcOrd="7" destOrd="0" presId="urn:microsoft.com/office/officeart/2005/8/layout/target3"/>
    <dgm:cxn modelId="{2D912BE5-8E61-4DD0-8280-C530CBE8E1DE}" type="presParOf" srcId="{FFD3E540-17A1-4470-8BBE-C6977A7E789D}" destId="{54200611-2A71-4BE4-936F-CED6AB2D012F}" srcOrd="8" destOrd="0" presId="urn:microsoft.com/office/officeart/2005/8/layout/target3"/>
    <dgm:cxn modelId="{EE69F457-D271-4D77-9E4D-2750C7FC2B6A}" type="presParOf" srcId="{FFD3E540-17A1-4470-8BBE-C6977A7E789D}" destId="{6457EF59-9998-48FB-81AE-96F20540D3DB}" srcOrd="9" destOrd="0" presId="urn:microsoft.com/office/officeart/2005/8/layout/target3"/>
    <dgm:cxn modelId="{584FAF52-36DA-4CE0-943D-49B1B70CA3BC}" type="presParOf" srcId="{FFD3E540-17A1-4470-8BBE-C6977A7E789D}" destId="{AF465E6F-71DD-4B08-8E65-93AA7B9F1857}" srcOrd="10" destOrd="0" presId="urn:microsoft.com/office/officeart/2005/8/layout/target3"/>
    <dgm:cxn modelId="{5BBC63AD-B1A2-42F6-8735-B6D8FC47F48A}" type="presParOf" srcId="{FFD3E540-17A1-4470-8BBE-C6977A7E789D}" destId="{791FBE87-E37A-43AA-8D43-55268363881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EBAC0F1-CC57-4791-8EF1-85F9586899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C0D424F-F594-4BF2-B898-FD479A027249}">
      <dgm:prSet phldrT="[Texto]" custT="1"/>
      <dgm:spPr/>
      <dgm:t>
        <a:bodyPr/>
        <a:lstStyle/>
        <a:p>
          <a:r>
            <a:rPr lang="es-MX" sz="2400" dirty="0" smtClean="0"/>
            <a:t>13. Presentación de un empleado.</a:t>
          </a:r>
          <a:endParaRPr lang="es-MX" sz="2400" dirty="0"/>
        </a:p>
      </dgm:t>
    </dgm:pt>
    <dgm:pt modelId="{28B1F832-CD1E-4359-A299-0A30F098EF33}" type="parTrans" cxnId="{155A6B21-98F8-4116-BFF4-DE8DE46E7DB6}">
      <dgm:prSet/>
      <dgm:spPr/>
      <dgm:t>
        <a:bodyPr/>
        <a:lstStyle/>
        <a:p>
          <a:endParaRPr lang="es-MX"/>
        </a:p>
      </dgm:t>
    </dgm:pt>
    <dgm:pt modelId="{3A7BBD73-2A31-4C47-B739-A9FD71271A3A}" type="sibTrans" cxnId="{155A6B21-98F8-4116-BFF4-DE8DE46E7DB6}">
      <dgm:prSet/>
      <dgm:spPr/>
      <dgm:t>
        <a:bodyPr/>
        <a:lstStyle/>
        <a:p>
          <a:endParaRPr lang="es-MX"/>
        </a:p>
      </dgm:t>
    </dgm:pt>
    <dgm:pt modelId="{D451386A-C678-4948-A463-F5084CA96F1C}">
      <dgm:prSet phldrT="[Texto]"/>
      <dgm:spPr/>
      <dgm:t>
        <a:bodyPr/>
        <a:lstStyle/>
        <a:p>
          <a:r>
            <a:rPr lang="es-MX" dirty="0" smtClean="0"/>
            <a:t>Frecuentemente, los empleados que aparecen en anuncios son ingenieros o científicos que pueden ilustrar la avanzada tecnología de la compañía. Sin perder de vista a los subordinados. </a:t>
          </a:r>
          <a:endParaRPr lang="es-MX" dirty="0"/>
        </a:p>
      </dgm:t>
    </dgm:pt>
    <dgm:pt modelId="{A9D895B5-BF59-4CD8-A4AD-8D754189E590}" type="parTrans" cxnId="{1E34FAB9-FC9E-45B7-AE65-01B7308A029C}">
      <dgm:prSet/>
      <dgm:spPr/>
      <dgm:t>
        <a:bodyPr/>
        <a:lstStyle/>
        <a:p>
          <a:endParaRPr lang="es-MX"/>
        </a:p>
      </dgm:t>
    </dgm:pt>
    <dgm:pt modelId="{96BAB348-6E35-4323-92C6-E744A878227F}" type="sibTrans" cxnId="{1E34FAB9-FC9E-45B7-AE65-01B7308A029C}">
      <dgm:prSet/>
      <dgm:spPr/>
      <dgm:t>
        <a:bodyPr/>
        <a:lstStyle/>
        <a:p>
          <a:endParaRPr lang="es-MX"/>
        </a:p>
      </dgm:t>
    </dgm:pt>
    <dgm:pt modelId="{BE273074-F3D0-4551-B144-FEC095F367B8}" type="pres">
      <dgm:prSet presAssocID="{AEBAC0F1-CC57-4791-8EF1-85F9586899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61579A5E-4E93-49C4-8426-ED094B77413C}" type="pres">
      <dgm:prSet presAssocID="{EC0D424F-F594-4BF2-B898-FD479A027249}" presName="thickLine" presStyleLbl="alignNode1" presStyleIdx="0" presStyleCnt="1"/>
      <dgm:spPr/>
    </dgm:pt>
    <dgm:pt modelId="{38B6E460-B394-4B9D-9713-C26D5FE32F06}" type="pres">
      <dgm:prSet presAssocID="{EC0D424F-F594-4BF2-B898-FD479A027249}" presName="horz1" presStyleCnt="0"/>
      <dgm:spPr/>
    </dgm:pt>
    <dgm:pt modelId="{2CBEAC55-921D-41FE-911A-FF255E06F414}" type="pres">
      <dgm:prSet presAssocID="{EC0D424F-F594-4BF2-B898-FD479A027249}" presName="tx1" presStyleLbl="revTx" presStyleIdx="0" presStyleCnt="2" custScaleX="153571"/>
      <dgm:spPr/>
      <dgm:t>
        <a:bodyPr/>
        <a:lstStyle/>
        <a:p>
          <a:endParaRPr lang="es-MX"/>
        </a:p>
      </dgm:t>
    </dgm:pt>
    <dgm:pt modelId="{D5DCB9DF-6DC7-454C-A2B2-6EA389532FFA}" type="pres">
      <dgm:prSet presAssocID="{EC0D424F-F594-4BF2-B898-FD479A027249}" presName="vert1" presStyleCnt="0"/>
      <dgm:spPr/>
    </dgm:pt>
    <dgm:pt modelId="{18DB7536-364C-4201-ABFE-7E2BF5859458}" type="pres">
      <dgm:prSet presAssocID="{D451386A-C678-4948-A463-F5084CA96F1C}" presName="vertSpace2a" presStyleCnt="0"/>
      <dgm:spPr/>
    </dgm:pt>
    <dgm:pt modelId="{F1AB616E-4DDC-42F4-BC75-4AA1ABC128FE}" type="pres">
      <dgm:prSet presAssocID="{D451386A-C678-4948-A463-F5084CA96F1C}" presName="horz2" presStyleCnt="0"/>
      <dgm:spPr/>
    </dgm:pt>
    <dgm:pt modelId="{338348FB-1794-4B09-9ECC-FF3B49CEE046}" type="pres">
      <dgm:prSet presAssocID="{D451386A-C678-4948-A463-F5084CA96F1C}" presName="horzSpace2" presStyleCnt="0"/>
      <dgm:spPr/>
    </dgm:pt>
    <dgm:pt modelId="{F9E880C2-67B8-4A2C-9424-B07C9ACB693D}" type="pres">
      <dgm:prSet presAssocID="{D451386A-C678-4948-A463-F5084CA96F1C}" presName="tx2" presStyleLbl="revTx" presStyleIdx="1" presStyleCnt="2" custScaleX="92687" custLinFactNeighborX="4813" custLinFactNeighborY="370"/>
      <dgm:spPr/>
      <dgm:t>
        <a:bodyPr/>
        <a:lstStyle/>
        <a:p>
          <a:endParaRPr lang="es-MX"/>
        </a:p>
      </dgm:t>
    </dgm:pt>
    <dgm:pt modelId="{686D510D-73E8-4635-B4EF-1BDD2485F16F}" type="pres">
      <dgm:prSet presAssocID="{D451386A-C678-4948-A463-F5084CA96F1C}" presName="vert2" presStyleCnt="0"/>
      <dgm:spPr/>
    </dgm:pt>
    <dgm:pt modelId="{E8FF1F63-096C-47B6-8BB9-045FBEA15448}" type="pres">
      <dgm:prSet presAssocID="{D451386A-C678-4948-A463-F5084CA96F1C}" presName="thinLine2b" presStyleLbl="callout" presStyleIdx="0" presStyleCnt="1"/>
      <dgm:spPr/>
    </dgm:pt>
    <dgm:pt modelId="{D0C0397B-2BD2-473C-9F66-6E65F05C3442}" type="pres">
      <dgm:prSet presAssocID="{D451386A-C678-4948-A463-F5084CA96F1C}" presName="vertSpace2b" presStyleCnt="0"/>
      <dgm:spPr/>
    </dgm:pt>
  </dgm:ptLst>
  <dgm:cxnLst>
    <dgm:cxn modelId="{71F470B8-4060-4538-8369-6C8F439358ED}" type="presOf" srcId="{EC0D424F-F594-4BF2-B898-FD479A027249}" destId="{2CBEAC55-921D-41FE-911A-FF255E06F414}" srcOrd="0" destOrd="0" presId="urn:microsoft.com/office/officeart/2008/layout/LinedList"/>
    <dgm:cxn modelId="{155A6B21-98F8-4116-BFF4-DE8DE46E7DB6}" srcId="{AEBAC0F1-CC57-4791-8EF1-85F95868994C}" destId="{EC0D424F-F594-4BF2-B898-FD479A027249}" srcOrd="0" destOrd="0" parTransId="{28B1F832-CD1E-4359-A299-0A30F098EF33}" sibTransId="{3A7BBD73-2A31-4C47-B739-A9FD71271A3A}"/>
    <dgm:cxn modelId="{C867693E-D468-4D3A-9413-2DA6B7D87582}" type="presOf" srcId="{D451386A-C678-4948-A463-F5084CA96F1C}" destId="{F9E880C2-67B8-4A2C-9424-B07C9ACB693D}" srcOrd="0" destOrd="0" presId="urn:microsoft.com/office/officeart/2008/layout/LinedList"/>
    <dgm:cxn modelId="{1E34FAB9-FC9E-45B7-AE65-01B7308A029C}" srcId="{EC0D424F-F594-4BF2-B898-FD479A027249}" destId="{D451386A-C678-4948-A463-F5084CA96F1C}" srcOrd="0" destOrd="0" parTransId="{A9D895B5-BF59-4CD8-A4AD-8D754189E590}" sibTransId="{96BAB348-6E35-4323-92C6-E744A878227F}"/>
    <dgm:cxn modelId="{57226DF0-4B4D-4295-8780-D2AA3140FFAE}" type="presOf" srcId="{AEBAC0F1-CC57-4791-8EF1-85F95868994C}" destId="{BE273074-F3D0-4551-B144-FEC095F367B8}" srcOrd="0" destOrd="0" presId="urn:microsoft.com/office/officeart/2008/layout/LinedList"/>
    <dgm:cxn modelId="{DFA54D0D-0107-4919-AB23-99BFCE847903}" type="presParOf" srcId="{BE273074-F3D0-4551-B144-FEC095F367B8}" destId="{61579A5E-4E93-49C4-8426-ED094B77413C}" srcOrd="0" destOrd="0" presId="urn:microsoft.com/office/officeart/2008/layout/LinedList"/>
    <dgm:cxn modelId="{A1F0014D-E6C2-4290-919C-7F095727122A}" type="presParOf" srcId="{BE273074-F3D0-4551-B144-FEC095F367B8}" destId="{38B6E460-B394-4B9D-9713-C26D5FE32F06}" srcOrd="1" destOrd="0" presId="urn:microsoft.com/office/officeart/2008/layout/LinedList"/>
    <dgm:cxn modelId="{2F0D3288-CE01-4611-9770-A30C172642A7}" type="presParOf" srcId="{38B6E460-B394-4B9D-9713-C26D5FE32F06}" destId="{2CBEAC55-921D-41FE-911A-FF255E06F414}" srcOrd="0" destOrd="0" presId="urn:microsoft.com/office/officeart/2008/layout/LinedList"/>
    <dgm:cxn modelId="{87F4ED8E-9B3F-4D81-AEC3-1A2D4C0D00E2}" type="presParOf" srcId="{38B6E460-B394-4B9D-9713-C26D5FE32F06}" destId="{D5DCB9DF-6DC7-454C-A2B2-6EA389532FFA}" srcOrd="1" destOrd="0" presId="urn:microsoft.com/office/officeart/2008/layout/LinedList"/>
    <dgm:cxn modelId="{9D935429-26BB-4A7A-837B-F3EE261A32E9}" type="presParOf" srcId="{D5DCB9DF-6DC7-454C-A2B2-6EA389532FFA}" destId="{18DB7536-364C-4201-ABFE-7E2BF5859458}" srcOrd="0" destOrd="0" presId="urn:microsoft.com/office/officeart/2008/layout/LinedList"/>
    <dgm:cxn modelId="{19B9148F-32E0-4506-8F9D-366D8AA56A46}" type="presParOf" srcId="{D5DCB9DF-6DC7-454C-A2B2-6EA389532FFA}" destId="{F1AB616E-4DDC-42F4-BC75-4AA1ABC128FE}" srcOrd="1" destOrd="0" presId="urn:microsoft.com/office/officeart/2008/layout/LinedList"/>
    <dgm:cxn modelId="{C50C5FDF-C7DB-406C-8D69-5543F928B654}" type="presParOf" srcId="{F1AB616E-4DDC-42F4-BC75-4AA1ABC128FE}" destId="{338348FB-1794-4B09-9ECC-FF3B49CEE046}" srcOrd="0" destOrd="0" presId="urn:microsoft.com/office/officeart/2008/layout/LinedList"/>
    <dgm:cxn modelId="{3EE31088-9996-4BA9-A7B8-40FF88B46F4C}" type="presParOf" srcId="{F1AB616E-4DDC-42F4-BC75-4AA1ABC128FE}" destId="{F9E880C2-67B8-4A2C-9424-B07C9ACB693D}" srcOrd="1" destOrd="0" presId="urn:microsoft.com/office/officeart/2008/layout/LinedList"/>
    <dgm:cxn modelId="{1F0C5A3B-44A8-4E1F-9100-EDBE53DE1DA9}" type="presParOf" srcId="{F1AB616E-4DDC-42F4-BC75-4AA1ABC128FE}" destId="{686D510D-73E8-4635-B4EF-1BDD2485F16F}" srcOrd="2" destOrd="0" presId="urn:microsoft.com/office/officeart/2008/layout/LinedList"/>
    <dgm:cxn modelId="{2B281997-5083-4332-82CD-FFCA9F9A53BF}" type="presParOf" srcId="{D5DCB9DF-6DC7-454C-A2B2-6EA389532FFA}" destId="{E8FF1F63-096C-47B6-8BB9-045FBEA15448}" srcOrd="2" destOrd="0" presId="urn:microsoft.com/office/officeart/2008/layout/LinedList"/>
    <dgm:cxn modelId="{B8856780-822B-4489-9ABD-263220FC6FB4}" type="presParOf" srcId="{D5DCB9DF-6DC7-454C-A2B2-6EA389532FFA}" destId="{D0C0397B-2BD2-473C-9F66-6E65F05C3442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C54D019-2483-4FB2-8ACE-F5B71AFCCC60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71C5396A-8444-4715-B7F0-42054EDF5884}">
      <dgm:prSet phldrT="[Texto]" custT="1"/>
      <dgm:spPr/>
      <dgm:t>
        <a:bodyPr/>
        <a:lstStyle/>
        <a:p>
          <a:r>
            <a:rPr lang="es-MX" sz="2000" dirty="0" smtClean="0"/>
            <a:t>14. La técnica de “no nos dé por vencidos”.</a:t>
          </a:r>
          <a:endParaRPr lang="es-MX" sz="2000" dirty="0"/>
        </a:p>
      </dgm:t>
    </dgm:pt>
    <dgm:pt modelId="{28BF3F46-0775-4931-BDDF-C21260ADF04A}" type="parTrans" cxnId="{56D5028F-44A0-445F-A3A1-87104C13C1C9}">
      <dgm:prSet/>
      <dgm:spPr/>
      <dgm:t>
        <a:bodyPr/>
        <a:lstStyle/>
        <a:p>
          <a:endParaRPr lang="es-MX"/>
        </a:p>
      </dgm:t>
    </dgm:pt>
    <dgm:pt modelId="{9CAEBA7C-1D5E-453E-81E8-1EFD6B56E46B}" type="sibTrans" cxnId="{56D5028F-44A0-445F-A3A1-87104C13C1C9}">
      <dgm:prSet/>
      <dgm:spPr/>
      <dgm:t>
        <a:bodyPr/>
        <a:lstStyle/>
        <a:p>
          <a:endParaRPr lang="es-MX"/>
        </a:p>
      </dgm:t>
    </dgm:pt>
    <dgm:pt modelId="{E811E8D0-3AF4-46EB-ACC2-B4569A8E09AE}">
      <dgm:prSet phldrT="[Texto]" custT="1"/>
      <dgm:spPr/>
      <dgm:t>
        <a:bodyPr/>
        <a:lstStyle/>
        <a:p>
          <a:r>
            <a:rPr lang="es-MX" sz="1600" dirty="0" smtClean="0"/>
            <a:t>Esta es una estrategia que nadie emplea por gusto. Pero a medida que más compañías han enfrentado la bancarrota u otros problemas financieros masivos, han resuelto recurrir a este método para infundir confianza a sus accionistas, banqueros y acreedores</a:t>
          </a:r>
          <a:r>
            <a:rPr lang="es-ES_tradnl" sz="1600" dirty="0" smtClean="0"/>
            <a:t>.</a:t>
          </a:r>
          <a:endParaRPr lang="es-MX" sz="1600" dirty="0"/>
        </a:p>
      </dgm:t>
    </dgm:pt>
    <dgm:pt modelId="{381B80B5-B02E-4CA2-AECF-A9B4B3CB6992}" type="parTrans" cxnId="{9F2F9F02-2398-47B5-98B6-16BCE492FEFA}">
      <dgm:prSet/>
      <dgm:spPr/>
      <dgm:t>
        <a:bodyPr/>
        <a:lstStyle/>
        <a:p>
          <a:endParaRPr lang="es-MX"/>
        </a:p>
      </dgm:t>
    </dgm:pt>
    <dgm:pt modelId="{DA76D3A3-9D59-4986-95FA-97BFB4914CE9}" type="sibTrans" cxnId="{9F2F9F02-2398-47B5-98B6-16BCE492FEFA}">
      <dgm:prSet/>
      <dgm:spPr/>
      <dgm:t>
        <a:bodyPr/>
        <a:lstStyle/>
        <a:p>
          <a:endParaRPr lang="es-MX"/>
        </a:p>
      </dgm:t>
    </dgm:pt>
    <dgm:pt modelId="{B6E778A5-784E-4BC9-867F-DAE8F12D0617}" type="pres">
      <dgm:prSet presAssocID="{EC54D019-2483-4FB2-8ACE-F5B71AFCCC6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F182BC9-2283-4CA2-884B-6E5D83A6BCFB}" type="pres">
      <dgm:prSet presAssocID="{EC54D019-2483-4FB2-8ACE-F5B71AFCCC60}" presName="divider" presStyleLbl="fgShp" presStyleIdx="0" presStyleCnt="1"/>
      <dgm:spPr/>
    </dgm:pt>
    <dgm:pt modelId="{AE747FDA-FCC9-45A5-BFE0-B38DD95D3894}" type="pres">
      <dgm:prSet presAssocID="{71C5396A-8444-4715-B7F0-42054EDF5884}" presName="downArrow" presStyleLbl="node1" presStyleIdx="0" presStyleCnt="2"/>
      <dgm:spPr/>
    </dgm:pt>
    <dgm:pt modelId="{5E6059B7-7A37-4247-9D61-28FFA91EB320}" type="pres">
      <dgm:prSet presAssocID="{71C5396A-8444-4715-B7F0-42054EDF5884}" presName="downArrowText" presStyleLbl="revTx" presStyleIdx="0" presStyleCnt="2" custLinFactNeighborY="211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419805-858C-4012-A170-3F4A1419AFC5}" type="pres">
      <dgm:prSet presAssocID="{E811E8D0-3AF4-46EB-ACC2-B4569A8E09AE}" presName="upArrow" presStyleLbl="node1" presStyleIdx="1" presStyleCnt="2"/>
      <dgm:spPr/>
    </dgm:pt>
    <dgm:pt modelId="{F3817989-ADE1-43BF-B392-64BA780C2DF7}" type="pres">
      <dgm:prSet presAssocID="{E811E8D0-3AF4-46EB-ACC2-B4569A8E09AE}" presName="upArrowText" presStyleLbl="revTx" presStyleIdx="1" presStyleCnt="2" custScaleY="161404" custLinFactNeighborX="0" custLinFactNeighborY="22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F2F9F02-2398-47B5-98B6-16BCE492FEFA}" srcId="{EC54D019-2483-4FB2-8ACE-F5B71AFCCC60}" destId="{E811E8D0-3AF4-46EB-ACC2-B4569A8E09AE}" srcOrd="1" destOrd="0" parTransId="{381B80B5-B02E-4CA2-AECF-A9B4B3CB6992}" sibTransId="{DA76D3A3-9D59-4986-95FA-97BFB4914CE9}"/>
    <dgm:cxn modelId="{D77A9287-84F7-44E4-BA7B-D1C0CA71819F}" type="presOf" srcId="{71C5396A-8444-4715-B7F0-42054EDF5884}" destId="{5E6059B7-7A37-4247-9D61-28FFA91EB320}" srcOrd="0" destOrd="0" presId="urn:microsoft.com/office/officeart/2005/8/layout/arrow3"/>
    <dgm:cxn modelId="{FB406C7B-CA1B-4890-A85F-082283734DCE}" type="presOf" srcId="{EC54D019-2483-4FB2-8ACE-F5B71AFCCC60}" destId="{B6E778A5-784E-4BC9-867F-DAE8F12D0617}" srcOrd="0" destOrd="0" presId="urn:microsoft.com/office/officeart/2005/8/layout/arrow3"/>
    <dgm:cxn modelId="{56D5028F-44A0-445F-A3A1-87104C13C1C9}" srcId="{EC54D019-2483-4FB2-8ACE-F5B71AFCCC60}" destId="{71C5396A-8444-4715-B7F0-42054EDF5884}" srcOrd="0" destOrd="0" parTransId="{28BF3F46-0775-4931-BDDF-C21260ADF04A}" sibTransId="{9CAEBA7C-1D5E-453E-81E8-1EFD6B56E46B}"/>
    <dgm:cxn modelId="{A7044358-03A3-473C-A53E-43D7A77EB1D0}" type="presOf" srcId="{E811E8D0-3AF4-46EB-ACC2-B4569A8E09AE}" destId="{F3817989-ADE1-43BF-B392-64BA780C2DF7}" srcOrd="0" destOrd="0" presId="urn:microsoft.com/office/officeart/2005/8/layout/arrow3"/>
    <dgm:cxn modelId="{899B360D-86DB-4121-9D48-D8CCD7D714C0}" type="presParOf" srcId="{B6E778A5-784E-4BC9-867F-DAE8F12D0617}" destId="{5F182BC9-2283-4CA2-884B-6E5D83A6BCFB}" srcOrd="0" destOrd="0" presId="urn:microsoft.com/office/officeart/2005/8/layout/arrow3"/>
    <dgm:cxn modelId="{2A455C89-3519-4B7E-8621-2AF9EA53E4B2}" type="presParOf" srcId="{B6E778A5-784E-4BC9-867F-DAE8F12D0617}" destId="{AE747FDA-FCC9-45A5-BFE0-B38DD95D3894}" srcOrd="1" destOrd="0" presId="urn:microsoft.com/office/officeart/2005/8/layout/arrow3"/>
    <dgm:cxn modelId="{65068076-21AA-4BB2-A99D-8F4299EFD04B}" type="presParOf" srcId="{B6E778A5-784E-4BC9-867F-DAE8F12D0617}" destId="{5E6059B7-7A37-4247-9D61-28FFA91EB320}" srcOrd="2" destOrd="0" presId="urn:microsoft.com/office/officeart/2005/8/layout/arrow3"/>
    <dgm:cxn modelId="{04E47463-0C43-4A36-9EB4-B277D649F2BA}" type="presParOf" srcId="{B6E778A5-784E-4BC9-867F-DAE8F12D0617}" destId="{22419805-858C-4012-A170-3F4A1419AFC5}" srcOrd="3" destOrd="0" presId="urn:microsoft.com/office/officeart/2005/8/layout/arrow3"/>
    <dgm:cxn modelId="{EB113ACF-82B2-43C2-B382-8F9570C4AEF5}" type="presParOf" srcId="{B6E778A5-784E-4BC9-867F-DAE8F12D0617}" destId="{F3817989-ADE1-43BF-B392-64BA780C2DF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9E63FAF-6A98-440C-A1B0-D952AA25041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45F0BA92-F1A2-41C4-9FC1-0D1B3F9ED536}">
      <dgm:prSet phldrT="[Texto]"/>
      <dgm:spPr/>
      <dgm:t>
        <a:bodyPr/>
        <a:lstStyle/>
        <a:p>
          <a:r>
            <a:rPr lang="es-MX" dirty="0" smtClean="0"/>
            <a:t>15. Deslumbrar con opulencia.</a:t>
          </a:r>
          <a:endParaRPr lang="es-MX" dirty="0"/>
        </a:p>
      </dgm:t>
    </dgm:pt>
    <dgm:pt modelId="{403BAECD-9067-4859-A62A-8BDFF5F2A043}" type="parTrans" cxnId="{2438AC2A-959A-45DC-BC7F-B666EF7CC4D5}">
      <dgm:prSet/>
      <dgm:spPr/>
      <dgm:t>
        <a:bodyPr/>
        <a:lstStyle/>
        <a:p>
          <a:endParaRPr lang="es-MX"/>
        </a:p>
      </dgm:t>
    </dgm:pt>
    <dgm:pt modelId="{8C6C8ABC-9E54-406E-BE93-CED3BFD44973}" type="sibTrans" cxnId="{2438AC2A-959A-45DC-BC7F-B666EF7CC4D5}">
      <dgm:prSet/>
      <dgm:spPr/>
      <dgm:t>
        <a:bodyPr/>
        <a:lstStyle/>
        <a:p>
          <a:endParaRPr lang="es-MX"/>
        </a:p>
      </dgm:t>
    </dgm:pt>
    <dgm:pt modelId="{4403162B-D9F7-4759-AB6D-66DED6995EAB}">
      <dgm:prSet phldrT="[Texto]"/>
      <dgm:spPr/>
      <dgm:t>
        <a:bodyPr/>
        <a:lstStyle/>
        <a:p>
          <a:r>
            <a:rPr lang="es-MX" dirty="0" smtClean="0"/>
            <a:t>Cuando todo lo demás falle o cuando sencillamente no se encuentre una estrategia bien definida, tendrá que volver a la misma vieja técnica que los anunciadores corporativos han usado por años.</a:t>
          </a:r>
          <a:r>
            <a:rPr lang="es-ES_tradnl" dirty="0" smtClean="0"/>
            <a:t> </a:t>
          </a:r>
          <a:endParaRPr lang="es-MX" dirty="0"/>
        </a:p>
      </dgm:t>
    </dgm:pt>
    <dgm:pt modelId="{4D7AEF19-95CA-42B6-9FAB-3D4250933750}" type="parTrans" cxnId="{6340D431-D586-4D85-B543-AFCBF0221484}">
      <dgm:prSet/>
      <dgm:spPr/>
      <dgm:t>
        <a:bodyPr/>
        <a:lstStyle/>
        <a:p>
          <a:endParaRPr lang="es-MX"/>
        </a:p>
      </dgm:t>
    </dgm:pt>
    <dgm:pt modelId="{14F8A767-AB49-40FE-A9F1-510EF3985685}" type="sibTrans" cxnId="{6340D431-D586-4D85-B543-AFCBF0221484}">
      <dgm:prSet/>
      <dgm:spPr/>
      <dgm:t>
        <a:bodyPr/>
        <a:lstStyle/>
        <a:p>
          <a:endParaRPr lang="es-MX"/>
        </a:p>
      </dgm:t>
    </dgm:pt>
    <dgm:pt modelId="{4E5C09C8-19C9-4EF6-90CE-8513418C2A88}" type="pres">
      <dgm:prSet presAssocID="{B9E63FAF-6A98-440C-A1B0-D952AA25041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B6BCF203-7BD8-40BF-8E6E-7764F365C377}" type="pres">
      <dgm:prSet presAssocID="{45F0BA92-F1A2-41C4-9FC1-0D1B3F9ED536}" presName="composite" presStyleCnt="0"/>
      <dgm:spPr/>
    </dgm:pt>
    <dgm:pt modelId="{4A9DE630-3EBE-4F69-926E-53FDCF1672D5}" type="pres">
      <dgm:prSet presAssocID="{45F0BA92-F1A2-41C4-9FC1-0D1B3F9ED536}" presName="bentUpArrow1" presStyleLbl="alignImgPlace1" presStyleIdx="0" presStyleCnt="1"/>
      <dgm:spPr/>
    </dgm:pt>
    <dgm:pt modelId="{358D0469-3246-4371-B485-A7B3CB61B31C}" type="pres">
      <dgm:prSet presAssocID="{45F0BA92-F1A2-41C4-9FC1-0D1B3F9ED536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6CB77B-1AC7-47D1-89E7-9E92E02D81E8}" type="pres">
      <dgm:prSet presAssocID="{45F0BA92-F1A2-41C4-9FC1-0D1B3F9ED536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AAC5159C-FDEF-4434-9C46-E9037C7B5076}" type="pres">
      <dgm:prSet presAssocID="{8C6C8ABC-9E54-406E-BE93-CED3BFD44973}" presName="sibTrans" presStyleCnt="0"/>
      <dgm:spPr/>
    </dgm:pt>
    <dgm:pt modelId="{14BA003E-CDF7-4D8E-A4F0-CBADE4EBC2AA}" type="pres">
      <dgm:prSet presAssocID="{4403162B-D9F7-4759-AB6D-66DED6995EAB}" presName="composite" presStyleCnt="0"/>
      <dgm:spPr/>
    </dgm:pt>
    <dgm:pt modelId="{77BFDCDD-7647-4BF8-9DBD-C53D1F3DAD59}" type="pres">
      <dgm:prSet presAssocID="{4403162B-D9F7-4759-AB6D-66DED6995EAB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624674B-3EAB-43EE-80C5-1A0D760DA356}" type="presOf" srcId="{45F0BA92-F1A2-41C4-9FC1-0D1B3F9ED536}" destId="{358D0469-3246-4371-B485-A7B3CB61B31C}" srcOrd="0" destOrd="0" presId="urn:microsoft.com/office/officeart/2005/8/layout/StepDownProcess"/>
    <dgm:cxn modelId="{7C369C94-7004-4B50-8236-498555879EBA}" type="presOf" srcId="{4403162B-D9F7-4759-AB6D-66DED6995EAB}" destId="{77BFDCDD-7647-4BF8-9DBD-C53D1F3DAD59}" srcOrd="0" destOrd="0" presId="urn:microsoft.com/office/officeart/2005/8/layout/StepDownProcess"/>
    <dgm:cxn modelId="{27943C99-B2D2-4152-A689-28DFEDC8F794}" type="presOf" srcId="{B9E63FAF-6A98-440C-A1B0-D952AA250412}" destId="{4E5C09C8-19C9-4EF6-90CE-8513418C2A88}" srcOrd="0" destOrd="0" presId="urn:microsoft.com/office/officeart/2005/8/layout/StepDownProcess"/>
    <dgm:cxn modelId="{6340D431-D586-4D85-B543-AFCBF0221484}" srcId="{B9E63FAF-6A98-440C-A1B0-D952AA250412}" destId="{4403162B-D9F7-4759-AB6D-66DED6995EAB}" srcOrd="1" destOrd="0" parTransId="{4D7AEF19-95CA-42B6-9FAB-3D4250933750}" sibTransId="{14F8A767-AB49-40FE-A9F1-510EF3985685}"/>
    <dgm:cxn modelId="{2438AC2A-959A-45DC-BC7F-B666EF7CC4D5}" srcId="{B9E63FAF-6A98-440C-A1B0-D952AA250412}" destId="{45F0BA92-F1A2-41C4-9FC1-0D1B3F9ED536}" srcOrd="0" destOrd="0" parTransId="{403BAECD-9067-4859-A62A-8BDFF5F2A043}" sibTransId="{8C6C8ABC-9E54-406E-BE93-CED3BFD44973}"/>
    <dgm:cxn modelId="{E2404F86-D81B-4847-A671-EFA8260E015C}" type="presParOf" srcId="{4E5C09C8-19C9-4EF6-90CE-8513418C2A88}" destId="{B6BCF203-7BD8-40BF-8E6E-7764F365C377}" srcOrd="0" destOrd="0" presId="urn:microsoft.com/office/officeart/2005/8/layout/StepDownProcess"/>
    <dgm:cxn modelId="{4C9E26B8-3CEE-4866-AD16-CA8A55C0D790}" type="presParOf" srcId="{B6BCF203-7BD8-40BF-8E6E-7764F365C377}" destId="{4A9DE630-3EBE-4F69-926E-53FDCF1672D5}" srcOrd="0" destOrd="0" presId="urn:microsoft.com/office/officeart/2005/8/layout/StepDownProcess"/>
    <dgm:cxn modelId="{0799BD89-0FF0-47B4-9A64-68CD624BDF51}" type="presParOf" srcId="{B6BCF203-7BD8-40BF-8E6E-7764F365C377}" destId="{358D0469-3246-4371-B485-A7B3CB61B31C}" srcOrd="1" destOrd="0" presId="urn:microsoft.com/office/officeart/2005/8/layout/StepDownProcess"/>
    <dgm:cxn modelId="{4CBF9A25-F974-4C80-B8CE-B97657585FD2}" type="presParOf" srcId="{B6BCF203-7BD8-40BF-8E6E-7764F365C377}" destId="{586CB77B-1AC7-47D1-89E7-9E92E02D81E8}" srcOrd="2" destOrd="0" presId="urn:microsoft.com/office/officeart/2005/8/layout/StepDownProcess"/>
    <dgm:cxn modelId="{7302DFE9-8AB8-4A38-9DA8-64305EA060A3}" type="presParOf" srcId="{4E5C09C8-19C9-4EF6-90CE-8513418C2A88}" destId="{AAC5159C-FDEF-4434-9C46-E9037C7B5076}" srcOrd="1" destOrd="0" presId="urn:microsoft.com/office/officeart/2005/8/layout/StepDownProcess"/>
    <dgm:cxn modelId="{2D93DDD9-2A30-4BAB-B159-602D2E472945}" type="presParOf" srcId="{4E5C09C8-19C9-4EF6-90CE-8513418C2A88}" destId="{14BA003E-CDF7-4D8E-A4F0-CBADE4EBC2AA}" srcOrd="2" destOrd="0" presId="urn:microsoft.com/office/officeart/2005/8/layout/StepDownProcess"/>
    <dgm:cxn modelId="{BB39995E-B523-4980-8565-F61C10F43C4C}" type="presParOf" srcId="{14BA003E-CDF7-4D8E-A4F0-CBADE4EBC2AA}" destId="{77BFDCDD-7647-4BF8-9DBD-C53D1F3DAD5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FEBABD3-5545-45E4-8884-6A3087E59F28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931BC29C-A041-45D4-A92A-44B931417D24}">
      <dgm:prSet phldrT="[Texto]" custT="1"/>
      <dgm:spPr/>
      <dgm:t>
        <a:bodyPr/>
        <a:lstStyle/>
        <a:p>
          <a:r>
            <a:rPr lang="es-ES_tradnl" sz="2000" dirty="0" smtClean="0"/>
            <a:t>Publicidad corporativa</a:t>
          </a:r>
          <a:endParaRPr lang="es-MX" sz="2000" dirty="0"/>
        </a:p>
      </dgm:t>
    </dgm:pt>
    <dgm:pt modelId="{3EB807D5-66B0-43C0-8CAF-AB84B625ABE7}" type="parTrans" cxnId="{6E800152-C524-49F1-9900-9F92116B74D3}">
      <dgm:prSet/>
      <dgm:spPr/>
      <dgm:t>
        <a:bodyPr/>
        <a:lstStyle/>
        <a:p>
          <a:endParaRPr lang="es-MX"/>
        </a:p>
      </dgm:t>
    </dgm:pt>
    <dgm:pt modelId="{805E456A-976A-4E3C-A4CE-7CB74DDBACEC}" type="sibTrans" cxnId="{6E800152-C524-49F1-9900-9F92116B74D3}">
      <dgm:prSet/>
      <dgm:spPr/>
      <dgm:t>
        <a:bodyPr/>
        <a:lstStyle/>
        <a:p>
          <a:endParaRPr lang="es-MX"/>
        </a:p>
      </dgm:t>
    </dgm:pt>
    <dgm:pt modelId="{D694BCCB-D82C-406F-B0B6-C5D9F89FEC43}">
      <dgm:prSet phldrT="[Texto]" custT="1"/>
      <dgm:spPr/>
      <dgm:t>
        <a:bodyPr/>
        <a:lstStyle/>
        <a:p>
          <a:r>
            <a:rPr lang="es-ES_tradnl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¿Debería o no hacerla usted?</a:t>
          </a:r>
          <a:endParaRPr lang="es-MX" sz="16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58F9A1-48B2-4230-A62A-A65206E08416}" type="parTrans" cxnId="{083857B0-6D6B-4BDF-BE65-360606791B3A}">
      <dgm:prSet/>
      <dgm:spPr/>
      <dgm:t>
        <a:bodyPr/>
        <a:lstStyle/>
        <a:p>
          <a:endParaRPr lang="es-MX"/>
        </a:p>
      </dgm:t>
    </dgm:pt>
    <dgm:pt modelId="{5A269543-C570-4399-ABB4-772714B69545}" type="sibTrans" cxnId="{083857B0-6D6B-4BDF-BE65-360606791B3A}">
      <dgm:prSet/>
      <dgm:spPr/>
      <dgm:t>
        <a:bodyPr/>
        <a:lstStyle/>
        <a:p>
          <a:endParaRPr lang="es-MX"/>
        </a:p>
      </dgm:t>
    </dgm:pt>
    <dgm:pt modelId="{2D2E9494-0DF4-49DF-A277-1D724A021ED2}">
      <dgm:prSet phldrT="[Texto]" custT="1"/>
      <dgm:spPr/>
      <dgm:t>
        <a:bodyPr/>
        <a:lstStyle/>
        <a:p>
          <a:r>
            <a:rPr lang="es-ES_tradnl" sz="1100" b="1" dirty="0" smtClean="0"/>
            <a:t>Herramienta para la gerencia, la publicidad corporativa obedece directamente a problemas </a:t>
          </a:r>
          <a:r>
            <a:rPr lang="es-ES" sz="1100" b="1" dirty="0" smtClean="0"/>
            <a:t>–</a:t>
          </a:r>
          <a:r>
            <a:rPr lang="es-ES_tradnl" sz="1100" b="1" dirty="0" smtClean="0"/>
            <a:t> objetivos. No es un gasto, sin tener una idea clara de lo que se espera de ella.</a:t>
          </a:r>
          <a:endParaRPr lang="es-MX" sz="1100" b="1" dirty="0"/>
        </a:p>
      </dgm:t>
    </dgm:pt>
    <dgm:pt modelId="{85629320-D3BC-47CF-B7E6-D8FC1BA3ACE2}" type="parTrans" cxnId="{78EFEE4A-0D0C-4933-971A-AEC1D8BF6BEA}">
      <dgm:prSet/>
      <dgm:spPr/>
      <dgm:t>
        <a:bodyPr/>
        <a:lstStyle/>
        <a:p>
          <a:endParaRPr lang="es-MX"/>
        </a:p>
      </dgm:t>
    </dgm:pt>
    <dgm:pt modelId="{9384E3D1-BF41-45D8-BDA5-138D31CF3693}" type="sibTrans" cxnId="{78EFEE4A-0D0C-4933-971A-AEC1D8BF6BEA}">
      <dgm:prSet/>
      <dgm:spPr/>
      <dgm:t>
        <a:bodyPr/>
        <a:lstStyle/>
        <a:p>
          <a:endParaRPr lang="es-MX"/>
        </a:p>
      </dgm:t>
    </dgm:pt>
    <dgm:pt modelId="{732293FE-5AEC-46E7-B6A4-6DD0FF271BF3}">
      <dgm:prSet phldrT="[Texto]" custT="1"/>
      <dgm:spPr/>
      <dgm:t>
        <a:bodyPr/>
        <a:lstStyle/>
        <a:p>
          <a:r>
            <a:rPr lang="es-ES_tradnl" sz="1800" dirty="0" smtClean="0">
              <a:solidFill>
                <a:srgbClr val="7030A0"/>
              </a:solidFill>
            </a:rPr>
            <a:t>Ya vimos las grandes diferencias entre las formas básicas de la publicidad corporativa.</a:t>
          </a:r>
          <a:endParaRPr lang="es-MX" sz="1800" dirty="0">
            <a:solidFill>
              <a:srgbClr val="7030A0"/>
            </a:solidFill>
          </a:endParaRPr>
        </a:p>
      </dgm:t>
    </dgm:pt>
    <dgm:pt modelId="{F534FA27-A3DE-4D11-AAFA-9CCA610D9B7C}" type="parTrans" cxnId="{7522F857-C4FF-4A32-96A7-0F3D54569271}">
      <dgm:prSet/>
      <dgm:spPr/>
      <dgm:t>
        <a:bodyPr/>
        <a:lstStyle/>
        <a:p>
          <a:endParaRPr lang="es-MX"/>
        </a:p>
      </dgm:t>
    </dgm:pt>
    <dgm:pt modelId="{B87D1590-640C-44D7-A5AE-4AFDFB35C474}" type="sibTrans" cxnId="{7522F857-C4FF-4A32-96A7-0F3D54569271}">
      <dgm:prSet/>
      <dgm:spPr/>
      <dgm:t>
        <a:bodyPr/>
        <a:lstStyle/>
        <a:p>
          <a:endParaRPr lang="es-MX"/>
        </a:p>
      </dgm:t>
    </dgm:pt>
    <dgm:pt modelId="{4DC31426-BA8F-4A5B-A864-4F7F18A67F70}">
      <dgm:prSet phldrT="[Texto]"/>
      <dgm:spPr/>
      <dgm:t>
        <a:bodyPr/>
        <a:lstStyle/>
        <a:p>
          <a:r>
            <a:rPr lang="es-ES_tradnl" dirty="0" smtClean="0"/>
            <a:t>Hay que hacer un análisis separado de las condiciones al considerar la forma en que vamos a realizar publicidad.</a:t>
          </a:r>
          <a:endParaRPr lang="es-MX" dirty="0"/>
        </a:p>
      </dgm:t>
    </dgm:pt>
    <dgm:pt modelId="{49C619B0-6FF5-4137-A7D6-67D238C95BA5}" type="parTrans" cxnId="{79B9D03C-C19F-4EFE-B47C-226E8EC80690}">
      <dgm:prSet/>
      <dgm:spPr/>
      <dgm:t>
        <a:bodyPr/>
        <a:lstStyle/>
        <a:p>
          <a:endParaRPr lang="es-MX"/>
        </a:p>
      </dgm:t>
    </dgm:pt>
    <dgm:pt modelId="{5794F70F-8166-4E8B-9573-1F53BA202E9E}" type="sibTrans" cxnId="{79B9D03C-C19F-4EFE-B47C-226E8EC80690}">
      <dgm:prSet/>
      <dgm:spPr/>
      <dgm:t>
        <a:bodyPr/>
        <a:lstStyle/>
        <a:p>
          <a:endParaRPr lang="es-MX"/>
        </a:p>
      </dgm:t>
    </dgm:pt>
    <dgm:pt modelId="{6F0AAA10-31AF-4EB0-9B93-D32FDDA337DB}" type="pres">
      <dgm:prSet presAssocID="{3FEBABD3-5545-45E4-8884-6A3087E59F2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0D289E1B-CC5D-4B39-979F-6995C5D4E9ED}" type="pres">
      <dgm:prSet presAssocID="{931BC29C-A041-45D4-A92A-44B931417D24}" presName="composite" presStyleCnt="0"/>
      <dgm:spPr/>
    </dgm:pt>
    <dgm:pt modelId="{EEDF512C-A08C-4CC4-88EC-6F671A72AF36}" type="pres">
      <dgm:prSet presAssocID="{931BC29C-A041-45D4-A92A-44B931417D2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516C6A-D623-4FB2-B6EB-363E5059A42B}" type="pres">
      <dgm:prSet presAssocID="{931BC29C-A041-45D4-A92A-44B931417D2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868248-57BE-4B55-9EA8-8C3A4A66712F}" type="pres">
      <dgm:prSet presAssocID="{931BC29C-A041-45D4-A92A-44B931417D24}" presName="BalanceSpacing" presStyleCnt="0"/>
      <dgm:spPr/>
    </dgm:pt>
    <dgm:pt modelId="{C5E19EA7-5609-43D7-BE5B-DBBA1745367B}" type="pres">
      <dgm:prSet presAssocID="{931BC29C-A041-45D4-A92A-44B931417D24}" presName="BalanceSpacing1" presStyleCnt="0"/>
      <dgm:spPr/>
    </dgm:pt>
    <dgm:pt modelId="{29CCED84-18F9-475A-8FE2-FD5F27B98CC5}" type="pres">
      <dgm:prSet presAssocID="{805E456A-976A-4E3C-A4CE-7CB74DDBACEC}" presName="Accent1Text" presStyleLbl="node1" presStyleIdx="1" presStyleCnt="6"/>
      <dgm:spPr/>
      <dgm:t>
        <a:bodyPr/>
        <a:lstStyle/>
        <a:p>
          <a:endParaRPr lang="es-MX"/>
        </a:p>
      </dgm:t>
    </dgm:pt>
    <dgm:pt modelId="{3C268550-89BF-4B45-B486-1F7E45CC7184}" type="pres">
      <dgm:prSet presAssocID="{805E456A-976A-4E3C-A4CE-7CB74DDBACEC}" presName="spaceBetweenRectangles" presStyleCnt="0"/>
      <dgm:spPr/>
    </dgm:pt>
    <dgm:pt modelId="{42F970EE-4619-4B24-A69B-53B719D1AD5E}" type="pres">
      <dgm:prSet presAssocID="{2D2E9494-0DF4-49DF-A277-1D724A021ED2}" presName="composite" presStyleCnt="0"/>
      <dgm:spPr/>
    </dgm:pt>
    <dgm:pt modelId="{979AA1D9-A392-4FFF-B3FE-0547533BC3BE}" type="pres">
      <dgm:prSet presAssocID="{2D2E9494-0DF4-49DF-A277-1D724A021ED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BA2417-18AA-4020-BFC1-EE93C0749FD4}" type="pres">
      <dgm:prSet presAssocID="{2D2E9494-0DF4-49DF-A277-1D724A021ED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CFA54C-B0C0-48F8-8114-0EFE2BD06510}" type="pres">
      <dgm:prSet presAssocID="{2D2E9494-0DF4-49DF-A277-1D724A021ED2}" presName="BalanceSpacing" presStyleCnt="0"/>
      <dgm:spPr/>
    </dgm:pt>
    <dgm:pt modelId="{EC90646A-8E9C-4626-BBF2-D1353DFA15A1}" type="pres">
      <dgm:prSet presAssocID="{2D2E9494-0DF4-49DF-A277-1D724A021ED2}" presName="BalanceSpacing1" presStyleCnt="0"/>
      <dgm:spPr/>
    </dgm:pt>
    <dgm:pt modelId="{79275FC9-E91F-4CB2-9BD1-5E0B680C73C9}" type="pres">
      <dgm:prSet presAssocID="{9384E3D1-BF41-45D8-BDA5-138D31CF3693}" presName="Accent1Text" presStyleLbl="node1" presStyleIdx="3" presStyleCnt="6"/>
      <dgm:spPr/>
      <dgm:t>
        <a:bodyPr/>
        <a:lstStyle/>
        <a:p>
          <a:endParaRPr lang="es-MX"/>
        </a:p>
      </dgm:t>
    </dgm:pt>
    <dgm:pt modelId="{18E785C9-FD96-4522-8D99-68AEDE0FA768}" type="pres">
      <dgm:prSet presAssocID="{9384E3D1-BF41-45D8-BDA5-138D31CF3693}" presName="spaceBetweenRectangles" presStyleCnt="0"/>
      <dgm:spPr/>
    </dgm:pt>
    <dgm:pt modelId="{0996F3D1-ECEA-4B29-9318-4F21DA1DEF9E}" type="pres">
      <dgm:prSet presAssocID="{4DC31426-BA8F-4A5B-A864-4F7F18A67F70}" presName="composite" presStyleCnt="0"/>
      <dgm:spPr/>
    </dgm:pt>
    <dgm:pt modelId="{417D5135-F474-4215-A079-76ADC65382FF}" type="pres">
      <dgm:prSet presAssocID="{4DC31426-BA8F-4A5B-A864-4F7F18A67F7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C944B8-8748-43EB-A278-BD15AEB3E427}" type="pres">
      <dgm:prSet presAssocID="{4DC31426-BA8F-4A5B-A864-4F7F18A67F7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4A4A6F8-1F22-47C8-ACEF-CF4E026E3315}" type="pres">
      <dgm:prSet presAssocID="{4DC31426-BA8F-4A5B-A864-4F7F18A67F70}" presName="BalanceSpacing" presStyleCnt="0"/>
      <dgm:spPr/>
    </dgm:pt>
    <dgm:pt modelId="{D9CF0A48-A8A1-414F-815E-5D1674EFB5E0}" type="pres">
      <dgm:prSet presAssocID="{4DC31426-BA8F-4A5B-A864-4F7F18A67F70}" presName="BalanceSpacing1" presStyleCnt="0"/>
      <dgm:spPr/>
    </dgm:pt>
    <dgm:pt modelId="{1F98869E-8400-4DF8-8521-84D69AA2E12F}" type="pres">
      <dgm:prSet presAssocID="{5794F70F-8166-4E8B-9573-1F53BA202E9E}" presName="Accent1Text" presStyleLbl="node1" presStyleIdx="5" presStyleCnt="6"/>
      <dgm:spPr/>
      <dgm:t>
        <a:bodyPr/>
        <a:lstStyle/>
        <a:p>
          <a:endParaRPr lang="es-MX"/>
        </a:p>
      </dgm:t>
    </dgm:pt>
  </dgm:ptLst>
  <dgm:cxnLst>
    <dgm:cxn modelId="{8ADE4B4B-C28B-4575-A167-579846FBA70E}" type="presOf" srcId="{931BC29C-A041-45D4-A92A-44B931417D24}" destId="{EEDF512C-A08C-4CC4-88EC-6F671A72AF36}" srcOrd="0" destOrd="0" presId="urn:microsoft.com/office/officeart/2008/layout/AlternatingHexagons"/>
    <dgm:cxn modelId="{7E5DF366-0327-4982-BEEE-DD1B457763E9}" type="presOf" srcId="{5794F70F-8166-4E8B-9573-1F53BA202E9E}" destId="{1F98869E-8400-4DF8-8521-84D69AA2E12F}" srcOrd="0" destOrd="0" presId="urn:microsoft.com/office/officeart/2008/layout/AlternatingHexagons"/>
    <dgm:cxn modelId="{6E800152-C524-49F1-9900-9F92116B74D3}" srcId="{3FEBABD3-5545-45E4-8884-6A3087E59F28}" destId="{931BC29C-A041-45D4-A92A-44B931417D24}" srcOrd="0" destOrd="0" parTransId="{3EB807D5-66B0-43C0-8CAF-AB84B625ABE7}" sibTransId="{805E456A-976A-4E3C-A4CE-7CB74DDBACEC}"/>
    <dgm:cxn modelId="{1E3C9232-3538-4031-9AA4-4F7F18FDDB32}" type="presOf" srcId="{3FEBABD3-5545-45E4-8884-6A3087E59F28}" destId="{6F0AAA10-31AF-4EB0-9B93-D32FDDA337DB}" srcOrd="0" destOrd="0" presId="urn:microsoft.com/office/officeart/2008/layout/AlternatingHexagons"/>
    <dgm:cxn modelId="{79B9D03C-C19F-4EFE-B47C-226E8EC80690}" srcId="{3FEBABD3-5545-45E4-8884-6A3087E59F28}" destId="{4DC31426-BA8F-4A5B-A864-4F7F18A67F70}" srcOrd="2" destOrd="0" parTransId="{49C619B0-6FF5-4137-A7D6-67D238C95BA5}" sibTransId="{5794F70F-8166-4E8B-9573-1F53BA202E9E}"/>
    <dgm:cxn modelId="{78EFEE4A-0D0C-4933-971A-AEC1D8BF6BEA}" srcId="{3FEBABD3-5545-45E4-8884-6A3087E59F28}" destId="{2D2E9494-0DF4-49DF-A277-1D724A021ED2}" srcOrd="1" destOrd="0" parTransId="{85629320-D3BC-47CF-B7E6-D8FC1BA3ACE2}" sibTransId="{9384E3D1-BF41-45D8-BDA5-138D31CF3693}"/>
    <dgm:cxn modelId="{14FA86E3-81F1-435E-8D1A-8EB54B878D36}" type="presOf" srcId="{2D2E9494-0DF4-49DF-A277-1D724A021ED2}" destId="{979AA1D9-A392-4FFF-B3FE-0547533BC3BE}" srcOrd="0" destOrd="0" presId="urn:microsoft.com/office/officeart/2008/layout/AlternatingHexagons"/>
    <dgm:cxn modelId="{83B8529D-B199-4FE2-827D-3D4B8097AF12}" type="presOf" srcId="{4DC31426-BA8F-4A5B-A864-4F7F18A67F70}" destId="{417D5135-F474-4215-A079-76ADC65382FF}" srcOrd="0" destOrd="0" presId="urn:microsoft.com/office/officeart/2008/layout/AlternatingHexagons"/>
    <dgm:cxn modelId="{F770E729-9045-4A58-A85B-ABE7BD20611F}" type="presOf" srcId="{732293FE-5AEC-46E7-B6A4-6DD0FF271BF3}" destId="{DCBA2417-18AA-4020-BFC1-EE93C0749FD4}" srcOrd="0" destOrd="0" presId="urn:microsoft.com/office/officeart/2008/layout/AlternatingHexagons"/>
    <dgm:cxn modelId="{69C3DF16-6303-440F-99EF-739BD180232D}" type="presOf" srcId="{9384E3D1-BF41-45D8-BDA5-138D31CF3693}" destId="{79275FC9-E91F-4CB2-9BD1-5E0B680C73C9}" srcOrd="0" destOrd="0" presId="urn:microsoft.com/office/officeart/2008/layout/AlternatingHexagons"/>
    <dgm:cxn modelId="{083857B0-6D6B-4BDF-BE65-360606791B3A}" srcId="{931BC29C-A041-45D4-A92A-44B931417D24}" destId="{D694BCCB-D82C-406F-B0B6-C5D9F89FEC43}" srcOrd="0" destOrd="0" parTransId="{9758F9A1-48B2-4230-A62A-A65206E08416}" sibTransId="{5A269543-C570-4399-ABB4-772714B69545}"/>
    <dgm:cxn modelId="{7522F857-C4FF-4A32-96A7-0F3D54569271}" srcId="{2D2E9494-0DF4-49DF-A277-1D724A021ED2}" destId="{732293FE-5AEC-46E7-B6A4-6DD0FF271BF3}" srcOrd="0" destOrd="0" parTransId="{F534FA27-A3DE-4D11-AAFA-9CCA610D9B7C}" sibTransId="{B87D1590-640C-44D7-A5AE-4AFDFB35C474}"/>
    <dgm:cxn modelId="{61F1839C-2298-4677-A778-3FAEDB1D91E7}" type="presOf" srcId="{805E456A-976A-4E3C-A4CE-7CB74DDBACEC}" destId="{29CCED84-18F9-475A-8FE2-FD5F27B98CC5}" srcOrd="0" destOrd="0" presId="urn:microsoft.com/office/officeart/2008/layout/AlternatingHexagons"/>
    <dgm:cxn modelId="{3C7E40E5-7084-4E6E-9232-1B35242C210C}" type="presOf" srcId="{D694BCCB-D82C-406F-B0B6-C5D9F89FEC43}" destId="{D6516C6A-D623-4FB2-B6EB-363E5059A42B}" srcOrd="0" destOrd="0" presId="urn:microsoft.com/office/officeart/2008/layout/AlternatingHexagons"/>
    <dgm:cxn modelId="{4D07B850-AE23-4A20-BA03-2ECB1BA412E6}" type="presParOf" srcId="{6F0AAA10-31AF-4EB0-9B93-D32FDDA337DB}" destId="{0D289E1B-CC5D-4B39-979F-6995C5D4E9ED}" srcOrd="0" destOrd="0" presId="urn:microsoft.com/office/officeart/2008/layout/AlternatingHexagons"/>
    <dgm:cxn modelId="{C7253FF6-C5FB-4476-A2E3-E89D7F6ABEC6}" type="presParOf" srcId="{0D289E1B-CC5D-4B39-979F-6995C5D4E9ED}" destId="{EEDF512C-A08C-4CC4-88EC-6F671A72AF36}" srcOrd="0" destOrd="0" presId="urn:microsoft.com/office/officeart/2008/layout/AlternatingHexagons"/>
    <dgm:cxn modelId="{BB8B4BBA-05D0-4068-B4FE-BACE012196F5}" type="presParOf" srcId="{0D289E1B-CC5D-4B39-979F-6995C5D4E9ED}" destId="{D6516C6A-D623-4FB2-B6EB-363E5059A42B}" srcOrd="1" destOrd="0" presId="urn:microsoft.com/office/officeart/2008/layout/AlternatingHexagons"/>
    <dgm:cxn modelId="{4BA56E2D-6ACB-4535-8F33-0764A9B968A9}" type="presParOf" srcId="{0D289E1B-CC5D-4B39-979F-6995C5D4E9ED}" destId="{6E868248-57BE-4B55-9EA8-8C3A4A66712F}" srcOrd="2" destOrd="0" presId="urn:microsoft.com/office/officeart/2008/layout/AlternatingHexagons"/>
    <dgm:cxn modelId="{A577B2BD-9ED7-4B45-ACDA-060DDE27151D}" type="presParOf" srcId="{0D289E1B-CC5D-4B39-979F-6995C5D4E9ED}" destId="{C5E19EA7-5609-43D7-BE5B-DBBA1745367B}" srcOrd="3" destOrd="0" presId="urn:microsoft.com/office/officeart/2008/layout/AlternatingHexagons"/>
    <dgm:cxn modelId="{D9B1224C-3488-4B4F-87E6-C85FCF90E6B6}" type="presParOf" srcId="{0D289E1B-CC5D-4B39-979F-6995C5D4E9ED}" destId="{29CCED84-18F9-475A-8FE2-FD5F27B98CC5}" srcOrd="4" destOrd="0" presId="urn:microsoft.com/office/officeart/2008/layout/AlternatingHexagons"/>
    <dgm:cxn modelId="{19713548-65FB-4F46-B95C-AB82ADA47FEC}" type="presParOf" srcId="{6F0AAA10-31AF-4EB0-9B93-D32FDDA337DB}" destId="{3C268550-89BF-4B45-B486-1F7E45CC7184}" srcOrd="1" destOrd="0" presId="urn:microsoft.com/office/officeart/2008/layout/AlternatingHexagons"/>
    <dgm:cxn modelId="{CC0E4C2E-D9FA-48A4-991C-7C57125CDA95}" type="presParOf" srcId="{6F0AAA10-31AF-4EB0-9B93-D32FDDA337DB}" destId="{42F970EE-4619-4B24-A69B-53B719D1AD5E}" srcOrd="2" destOrd="0" presId="urn:microsoft.com/office/officeart/2008/layout/AlternatingHexagons"/>
    <dgm:cxn modelId="{F1C7D7E2-7FC0-4BBF-8E32-7B1AFAA45D85}" type="presParOf" srcId="{42F970EE-4619-4B24-A69B-53B719D1AD5E}" destId="{979AA1D9-A392-4FFF-B3FE-0547533BC3BE}" srcOrd="0" destOrd="0" presId="urn:microsoft.com/office/officeart/2008/layout/AlternatingHexagons"/>
    <dgm:cxn modelId="{043D9558-42D1-4601-B645-2E56B51BD9AB}" type="presParOf" srcId="{42F970EE-4619-4B24-A69B-53B719D1AD5E}" destId="{DCBA2417-18AA-4020-BFC1-EE93C0749FD4}" srcOrd="1" destOrd="0" presId="urn:microsoft.com/office/officeart/2008/layout/AlternatingHexagons"/>
    <dgm:cxn modelId="{C940F5D7-D0E8-4B24-9D9E-5923009871CB}" type="presParOf" srcId="{42F970EE-4619-4B24-A69B-53B719D1AD5E}" destId="{DBCFA54C-B0C0-48F8-8114-0EFE2BD06510}" srcOrd="2" destOrd="0" presId="urn:microsoft.com/office/officeart/2008/layout/AlternatingHexagons"/>
    <dgm:cxn modelId="{8B6133DC-D004-4270-871A-2DE11CBA2B2A}" type="presParOf" srcId="{42F970EE-4619-4B24-A69B-53B719D1AD5E}" destId="{EC90646A-8E9C-4626-BBF2-D1353DFA15A1}" srcOrd="3" destOrd="0" presId="urn:microsoft.com/office/officeart/2008/layout/AlternatingHexagons"/>
    <dgm:cxn modelId="{90722769-4394-4EA1-A911-F6D6FEE81F45}" type="presParOf" srcId="{42F970EE-4619-4B24-A69B-53B719D1AD5E}" destId="{79275FC9-E91F-4CB2-9BD1-5E0B680C73C9}" srcOrd="4" destOrd="0" presId="urn:microsoft.com/office/officeart/2008/layout/AlternatingHexagons"/>
    <dgm:cxn modelId="{E5FA056D-F22F-4C44-B68D-484A588B2DD2}" type="presParOf" srcId="{6F0AAA10-31AF-4EB0-9B93-D32FDDA337DB}" destId="{18E785C9-FD96-4522-8D99-68AEDE0FA768}" srcOrd="3" destOrd="0" presId="urn:microsoft.com/office/officeart/2008/layout/AlternatingHexagons"/>
    <dgm:cxn modelId="{F091E05D-BF3C-4A97-B439-308797D44822}" type="presParOf" srcId="{6F0AAA10-31AF-4EB0-9B93-D32FDDA337DB}" destId="{0996F3D1-ECEA-4B29-9318-4F21DA1DEF9E}" srcOrd="4" destOrd="0" presId="urn:microsoft.com/office/officeart/2008/layout/AlternatingHexagons"/>
    <dgm:cxn modelId="{75D75331-51D2-42DF-9A00-C72C13D1663C}" type="presParOf" srcId="{0996F3D1-ECEA-4B29-9318-4F21DA1DEF9E}" destId="{417D5135-F474-4215-A079-76ADC65382FF}" srcOrd="0" destOrd="0" presId="urn:microsoft.com/office/officeart/2008/layout/AlternatingHexagons"/>
    <dgm:cxn modelId="{9A3009D0-D79D-48E1-8976-FA8E5B69DAEC}" type="presParOf" srcId="{0996F3D1-ECEA-4B29-9318-4F21DA1DEF9E}" destId="{16C944B8-8748-43EB-A278-BD15AEB3E427}" srcOrd="1" destOrd="0" presId="urn:microsoft.com/office/officeart/2008/layout/AlternatingHexagons"/>
    <dgm:cxn modelId="{E1FFD4DB-915B-4199-8300-49BEC05F33E7}" type="presParOf" srcId="{0996F3D1-ECEA-4B29-9318-4F21DA1DEF9E}" destId="{E4A4A6F8-1F22-47C8-ACEF-CF4E026E3315}" srcOrd="2" destOrd="0" presId="urn:microsoft.com/office/officeart/2008/layout/AlternatingHexagons"/>
    <dgm:cxn modelId="{9899FA6C-DC05-48B5-BB21-30B49872D8DA}" type="presParOf" srcId="{0996F3D1-ECEA-4B29-9318-4F21DA1DEF9E}" destId="{D9CF0A48-A8A1-414F-815E-5D1674EFB5E0}" srcOrd="3" destOrd="0" presId="urn:microsoft.com/office/officeart/2008/layout/AlternatingHexagons"/>
    <dgm:cxn modelId="{60F2B75F-6936-4CE1-BE8B-BD160DB6115B}" type="presParOf" srcId="{0996F3D1-ECEA-4B29-9318-4F21DA1DEF9E}" destId="{1F98869E-8400-4DF8-8521-84D69AA2E12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006459A-56B5-44B2-9CB8-4541259A24BA}" type="doc">
      <dgm:prSet loTypeId="urn:microsoft.com/office/officeart/2005/8/layout/cycle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CEE39AFD-FEFD-46F7-876F-413D5A998DEA}">
      <dgm:prSet phldrT="[Texto]"/>
      <dgm:spPr/>
      <dgm:t>
        <a:bodyPr/>
        <a:lstStyle/>
        <a:p>
          <a:r>
            <a:rPr lang="es-MX" dirty="0" smtClean="0"/>
            <a:t>La mayoría de la publicidad de problemas, no es de controversia. Muchos anuncios son tan blandos que podrían calificarse de triviales, y tienen el carácter de servicio público. </a:t>
          </a:r>
          <a:endParaRPr lang="es-MX" dirty="0"/>
        </a:p>
      </dgm:t>
    </dgm:pt>
    <dgm:pt modelId="{880A7489-DB38-4B62-9A3F-B63679764E47}" type="parTrans" cxnId="{2C0D3D12-EE02-44CA-8CE8-E63B4E96EF26}">
      <dgm:prSet/>
      <dgm:spPr/>
      <dgm:t>
        <a:bodyPr/>
        <a:lstStyle/>
        <a:p>
          <a:endParaRPr lang="es-MX"/>
        </a:p>
      </dgm:t>
    </dgm:pt>
    <dgm:pt modelId="{2847A6A2-FF5B-4DAF-AA42-07CBFF5AC614}" type="sibTrans" cxnId="{2C0D3D12-EE02-44CA-8CE8-E63B4E96EF26}">
      <dgm:prSet/>
      <dgm:spPr/>
      <dgm:t>
        <a:bodyPr/>
        <a:lstStyle/>
        <a:p>
          <a:endParaRPr lang="es-MX"/>
        </a:p>
      </dgm:t>
    </dgm:pt>
    <dgm:pt modelId="{6EAC04E5-6BC2-4C15-8F8E-DC7E57B24323}">
      <dgm:prSet phldrT="[Texto]"/>
      <dgm:spPr/>
      <dgm:t>
        <a:bodyPr/>
        <a:lstStyle/>
        <a:p>
          <a:r>
            <a:rPr lang="es-MX" dirty="0" smtClean="0"/>
            <a:t>Veamos unos ejemplos: maneje con cuidado, ahorre energía, contrate a los minusválidos, promueva la limpieza del medio, mejore su forma física; contra el alcoholismo, el abuso de drogas.</a:t>
          </a:r>
          <a:endParaRPr lang="es-MX" dirty="0"/>
        </a:p>
      </dgm:t>
    </dgm:pt>
    <dgm:pt modelId="{C9960E81-49A0-494F-8A72-9D4337B10ADF}" type="parTrans" cxnId="{4AD948B3-A7AE-4C37-9F4D-310397EF72C1}">
      <dgm:prSet/>
      <dgm:spPr/>
      <dgm:t>
        <a:bodyPr/>
        <a:lstStyle/>
        <a:p>
          <a:endParaRPr lang="es-MX"/>
        </a:p>
      </dgm:t>
    </dgm:pt>
    <dgm:pt modelId="{59EFB461-CD9A-45F2-B2EC-99114686FC0F}" type="sibTrans" cxnId="{4AD948B3-A7AE-4C37-9F4D-310397EF72C1}">
      <dgm:prSet/>
      <dgm:spPr/>
      <dgm:t>
        <a:bodyPr/>
        <a:lstStyle/>
        <a:p>
          <a:endParaRPr lang="es-MX"/>
        </a:p>
      </dgm:t>
    </dgm:pt>
    <dgm:pt modelId="{7F040618-3E80-4C2D-94E9-A8F21B40B7D5}">
      <dgm:prSet phldrT="[Texto]"/>
      <dgm:spPr/>
      <dgm:t>
        <a:bodyPr/>
        <a:lstStyle/>
        <a:p>
          <a:r>
            <a:rPr lang="es-MX" dirty="0" smtClean="0"/>
            <a:t>Cuando un problema puede convertirse en controversia</a:t>
          </a:r>
          <a:endParaRPr lang="es-MX" dirty="0"/>
        </a:p>
      </dgm:t>
    </dgm:pt>
    <dgm:pt modelId="{E69DA196-5A2C-4FA5-84C4-D93B19CFF7A8}" type="parTrans" cxnId="{304B4E85-A7AA-4926-A023-E7C5377BED53}">
      <dgm:prSet/>
      <dgm:spPr/>
      <dgm:t>
        <a:bodyPr/>
        <a:lstStyle/>
        <a:p>
          <a:endParaRPr lang="es-MX"/>
        </a:p>
      </dgm:t>
    </dgm:pt>
    <dgm:pt modelId="{D6587D65-5C2A-462B-B314-C56C43C64FCF}" type="sibTrans" cxnId="{304B4E85-A7AA-4926-A023-E7C5377BED53}">
      <dgm:prSet/>
      <dgm:spPr/>
      <dgm:t>
        <a:bodyPr/>
        <a:lstStyle/>
        <a:p>
          <a:endParaRPr lang="es-MX"/>
        </a:p>
      </dgm:t>
    </dgm:pt>
    <dgm:pt modelId="{F32C6AE7-507F-4CA0-968E-B7D6681ADFB6}" type="pres">
      <dgm:prSet presAssocID="{D006459A-56B5-44B2-9CB8-4541259A24B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08C7F3B-4315-42F3-AA6B-BA3F64799BE7}" type="pres">
      <dgm:prSet presAssocID="{CEE39AFD-FEFD-46F7-876F-413D5A998D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32ADA9-1A1E-44CF-8F20-D58D5BC46EC8}" type="pres">
      <dgm:prSet presAssocID="{CEE39AFD-FEFD-46F7-876F-413D5A998DEA}" presName="spNode" presStyleCnt="0"/>
      <dgm:spPr/>
    </dgm:pt>
    <dgm:pt modelId="{EDAEE90E-F085-4FBE-9A93-584357441A2E}" type="pres">
      <dgm:prSet presAssocID="{2847A6A2-FF5B-4DAF-AA42-07CBFF5AC614}" presName="sibTrans" presStyleLbl="sibTrans1D1" presStyleIdx="0" presStyleCnt="3"/>
      <dgm:spPr/>
      <dgm:t>
        <a:bodyPr/>
        <a:lstStyle/>
        <a:p>
          <a:endParaRPr lang="es-MX"/>
        </a:p>
      </dgm:t>
    </dgm:pt>
    <dgm:pt modelId="{A98C58AD-880C-4F40-967F-EEE8CD02F0A8}" type="pres">
      <dgm:prSet presAssocID="{6EAC04E5-6BC2-4C15-8F8E-DC7E57B2432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B30275-538F-4FFB-831B-F392BB5475C8}" type="pres">
      <dgm:prSet presAssocID="{6EAC04E5-6BC2-4C15-8F8E-DC7E57B24323}" presName="spNode" presStyleCnt="0"/>
      <dgm:spPr/>
    </dgm:pt>
    <dgm:pt modelId="{9DAA9270-1870-4599-A1ED-3F7000D0BCA2}" type="pres">
      <dgm:prSet presAssocID="{59EFB461-CD9A-45F2-B2EC-99114686FC0F}" presName="sibTrans" presStyleLbl="sibTrans1D1" presStyleIdx="1" presStyleCnt="3"/>
      <dgm:spPr/>
      <dgm:t>
        <a:bodyPr/>
        <a:lstStyle/>
        <a:p>
          <a:endParaRPr lang="es-MX"/>
        </a:p>
      </dgm:t>
    </dgm:pt>
    <dgm:pt modelId="{73FBE400-2CA4-4A17-A377-4977B8E49B2D}" type="pres">
      <dgm:prSet presAssocID="{7F040618-3E80-4C2D-94E9-A8F21B40B7D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D196089-A601-4267-8219-5CC51B6FEAAC}" type="pres">
      <dgm:prSet presAssocID="{7F040618-3E80-4C2D-94E9-A8F21B40B7D5}" presName="spNode" presStyleCnt="0"/>
      <dgm:spPr/>
    </dgm:pt>
    <dgm:pt modelId="{B23EFAAA-AB29-4839-A359-1204910D1676}" type="pres">
      <dgm:prSet presAssocID="{D6587D65-5C2A-462B-B314-C56C43C64FCF}" presName="sibTrans" presStyleLbl="sibTrans1D1" presStyleIdx="2" presStyleCnt="3"/>
      <dgm:spPr/>
      <dgm:t>
        <a:bodyPr/>
        <a:lstStyle/>
        <a:p>
          <a:endParaRPr lang="es-MX"/>
        </a:p>
      </dgm:t>
    </dgm:pt>
  </dgm:ptLst>
  <dgm:cxnLst>
    <dgm:cxn modelId="{6485CEE5-2672-4929-A1EC-D8F4BE12C106}" type="presOf" srcId="{CEE39AFD-FEFD-46F7-876F-413D5A998DEA}" destId="{808C7F3B-4315-42F3-AA6B-BA3F64799BE7}" srcOrd="0" destOrd="0" presId="urn:microsoft.com/office/officeart/2005/8/layout/cycle5"/>
    <dgm:cxn modelId="{739C9A38-8122-4D4D-ADCE-9A2C73DD4584}" type="presOf" srcId="{D006459A-56B5-44B2-9CB8-4541259A24BA}" destId="{F32C6AE7-507F-4CA0-968E-B7D6681ADFB6}" srcOrd="0" destOrd="0" presId="urn:microsoft.com/office/officeart/2005/8/layout/cycle5"/>
    <dgm:cxn modelId="{E2474452-DD12-48F1-81ED-D68C8924D3E1}" type="presOf" srcId="{D6587D65-5C2A-462B-B314-C56C43C64FCF}" destId="{B23EFAAA-AB29-4839-A359-1204910D1676}" srcOrd="0" destOrd="0" presId="urn:microsoft.com/office/officeart/2005/8/layout/cycle5"/>
    <dgm:cxn modelId="{2F21CA4A-A65B-4FC5-9C23-5002415872DE}" type="presOf" srcId="{7F040618-3E80-4C2D-94E9-A8F21B40B7D5}" destId="{73FBE400-2CA4-4A17-A377-4977B8E49B2D}" srcOrd="0" destOrd="0" presId="urn:microsoft.com/office/officeart/2005/8/layout/cycle5"/>
    <dgm:cxn modelId="{63E41B2A-8A20-46B0-9C90-4093D7145780}" type="presOf" srcId="{2847A6A2-FF5B-4DAF-AA42-07CBFF5AC614}" destId="{EDAEE90E-F085-4FBE-9A93-584357441A2E}" srcOrd="0" destOrd="0" presId="urn:microsoft.com/office/officeart/2005/8/layout/cycle5"/>
    <dgm:cxn modelId="{45B1802D-584E-4A5A-A0A4-0C4D3AD928F8}" type="presOf" srcId="{59EFB461-CD9A-45F2-B2EC-99114686FC0F}" destId="{9DAA9270-1870-4599-A1ED-3F7000D0BCA2}" srcOrd="0" destOrd="0" presId="urn:microsoft.com/office/officeart/2005/8/layout/cycle5"/>
    <dgm:cxn modelId="{2C0D3D12-EE02-44CA-8CE8-E63B4E96EF26}" srcId="{D006459A-56B5-44B2-9CB8-4541259A24BA}" destId="{CEE39AFD-FEFD-46F7-876F-413D5A998DEA}" srcOrd="0" destOrd="0" parTransId="{880A7489-DB38-4B62-9A3F-B63679764E47}" sibTransId="{2847A6A2-FF5B-4DAF-AA42-07CBFF5AC614}"/>
    <dgm:cxn modelId="{4AD948B3-A7AE-4C37-9F4D-310397EF72C1}" srcId="{D006459A-56B5-44B2-9CB8-4541259A24BA}" destId="{6EAC04E5-6BC2-4C15-8F8E-DC7E57B24323}" srcOrd="1" destOrd="0" parTransId="{C9960E81-49A0-494F-8A72-9D4337B10ADF}" sibTransId="{59EFB461-CD9A-45F2-B2EC-99114686FC0F}"/>
    <dgm:cxn modelId="{04E69F42-C8C2-40DB-8456-BA307430A646}" type="presOf" srcId="{6EAC04E5-6BC2-4C15-8F8E-DC7E57B24323}" destId="{A98C58AD-880C-4F40-967F-EEE8CD02F0A8}" srcOrd="0" destOrd="0" presId="urn:microsoft.com/office/officeart/2005/8/layout/cycle5"/>
    <dgm:cxn modelId="{304B4E85-A7AA-4926-A023-E7C5377BED53}" srcId="{D006459A-56B5-44B2-9CB8-4541259A24BA}" destId="{7F040618-3E80-4C2D-94E9-A8F21B40B7D5}" srcOrd="2" destOrd="0" parTransId="{E69DA196-5A2C-4FA5-84C4-D93B19CFF7A8}" sibTransId="{D6587D65-5C2A-462B-B314-C56C43C64FCF}"/>
    <dgm:cxn modelId="{F84517F5-9695-4821-88E8-7A972AFC0E8A}" type="presParOf" srcId="{F32C6AE7-507F-4CA0-968E-B7D6681ADFB6}" destId="{808C7F3B-4315-42F3-AA6B-BA3F64799BE7}" srcOrd="0" destOrd="0" presId="urn:microsoft.com/office/officeart/2005/8/layout/cycle5"/>
    <dgm:cxn modelId="{75295C49-839C-4B94-8E81-FEF7A1E0AC02}" type="presParOf" srcId="{F32C6AE7-507F-4CA0-968E-B7D6681ADFB6}" destId="{8E32ADA9-1A1E-44CF-8F20-D58D5BC46EC8}" srcOrd="1" destOrd="0" presId="urn:microsoft.com/office/officeart/2005/8/layout/cycle5"/>
    <dgm:cxn modelId="{DB2FDC93-9E57-4F0D-B263-1F0E2877A9BF}" type="presParOf" srcId="{F32C6AE7-507F-4CA0-968E-B7D6681ADFB6}" destId="{EDAEE90E-F085-4FBE-9A93-584357441A2E}" srcOrd="2" destOrd="0" presId="urn:microsoft.com/office/officeart/2005/8/layout/cycle5"/>
    <dgm:cxn modelId="{057E5BE9-8731-4E90-B6A5-FAC5DD7A6611}" type="presParOf" srcId="{F32C6AE7-507F-4CA0-968E-B7D6681ADFB6}" destId="{A98C58AD-880C-4F40-967F-EEE8CD02F0A8}" srcOrd="3" destOrd="0" presId="urn:microsoft.com/office/officeart/2005/8/layout/cycle5"/>
    <dgm:cxn modelId="{C249AC97-D0D5-48A2-9A54-113305304375}" type="presParOf" srcId="{F32C6AE7-507F-4CA0-968E-B7D6681ADFB6}" destId="{6DB30275-538F-4FFB-831B-F392BB5475C8}" srcOrd="4" destOrd="0" presId="urn:microsoft.com/office/officeart/2005/8/layout/cycle5"/>
    <dgm:cxn modelId="{8B05869E-69FF-42E2-A5F8-6BD9AB41E151}" type="presParOf" srcId="{F32C6AE7-507F-4CA0-968E-B7D6681ADFB6}" destId="{9DAA9270-1870-4599-A1ED-3F7000D0BCA2}" srcOrd="5" destOrd="0" presId="urn:microsoft.com/office/officeart/2005/8/layout/cycle5"/>
    <dgm:cxn modelId="{6DE406D6-A2F3-4AD5-8625-BD10CB344E37}" type="presParOf" srcId="{F32C6AE7-507F-4CA0-968E-B7D6681ADFB6}" destId="{73FBE400-2CA4-4A17-A377-4977B8E49B2D}" srcOrd="6" destOrd="0" presId="urn:microsoft.com/office/officeart/2005/8/layout/cycle5"/>
    <dgm:cxn modelId="{5162F322-3718-4D65-8E2D-04B0DB33682E}" type="presParOf" srcId="{F32C6AE7-507F-4CA0-968E-B7D6681ADFB6}" destId="{7D196089-A601-4267-8219-5CC51B6FEAAC}" srcOrd="7" destOrd="0" presId="urn:microsoft.com/office/officeart/2005/8/layout/cycle5"/>
    <dgm:cxn modelId="{89F2AA56-F856-4380-853E-362932A81F4C}" type="presParOf" srcId="{F32C6AE7-507F-4CA0-968E-B7D6681ADFB6}" destId="{B23EFAAA-AB29-4839-A359-1204910D1676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F42DFB2-5F09-4133-B5B8-B4FB802DACC7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C19A4F96-125E-4CFB-AAD9-4513E48FF073}">
      <dgm:prSet phldrT="[Texto]" custT="1"/>
      <dgm:spPr/>
      <dgm:t>
        <a:bodyPr/>
        <a:lstStyle/>
        <a:p>
          <a:pPr algn="ctr"/>
          <a:r>
            <a:rPr lang="es-ES_tradnl" sz="2000" b="1" dirty="0" smtClean="0">
              <a:solidFill>
                <a:srgbClr val="7030A0"/>
              </a:solidFill>
            </a:rPr>
            <a:t>Cuándo hacer publicidad de preparación de mercado</a:t>
          </a:r>
          <a:endParaRPr lang="es-MX" sz="2000" b="1" dirty="0">
            <a:solidFill>
              <a:srgbClr val="7030A0"/>
            </a:solidFill>
          </a:endParaRPr>
        </a:p>
      </dgm:t>
    </dgm:pt>
    <dgm:pt modelId="{7D7107DA-13C2-43FB-B4B2-9A00C3FA2CD0}" type="parTrans" cxnId="{C267D1DE-56C1-42E2-BE62-AFF44690813D}">
      <dgm:prSet/>
      <dgm:spPr/>
      <dgm:t>
        <a:bodyPr/>
        <a:lstStyle/>
        <a:p>
          <a:endParaRPr lang="es-MX"/>
        </a:p>
      </dgm:t>
    </dgm:pt>
    <dgm:pt modelId="{7DE9351B-32D5-457C-A927-F01349A3AC2C}" type="sibTrans" cxnId="{C267D1DE-56C1-42E2-BE62-AFF44690813D}">
      <dgm:prSet/>
      <dgm:spPr/>
      <dgm:t>
        <a:bodyPr/>
        <a:lstStyle/>
        <a:p>
          <a:endParaRPr lang="es-MX"/>
        </a:p>
      </dgm:t>
    </dgm:pt>
    <dgm:pt modelId="{70A373BA-D5B5-4861-A026-D5CA2482A7DD}">
      <dgm:prSet phldrT="[Texto]"/>
      <dgm:spPr/>
      <dgm:t>
        <a:bodyPr/>
        <a:lstStyle/>
        <a:p>
          <a:r>
            <a:rPr lang="es-ES_tradnl" dirty="0" smtClean="0"/>
            <a:t>1. </a:t>
          </a:r>
          <a:r>
            <a:rPr lang="es-MX" dirty="0" smtClean="0"/>
            <a:t>Cuando no hay existencias del producto o las existencias son escasas, etc. </a:t>
          </a:r>
          <a:endParaRPr lang="es-MX" dirty="0"/>
        </a:p>
      </dgm:t>
    </dgm:pt>
    <dgm:pt modelId="{533BC983-2301-4362-935C-1A2F0192C637}" type="parTrans" cxnId="{AF9A35EE-4076-4C72-88D3-9878248A96C7}">
      <dgm:prSet/>
      <dgm:spPr/>
      <dgm:t>
        <a:bodyPr/>
        <a:lstStyle/>
        <a:p>
          <a:endParaRPr lang="es-MX"/>
        </a:p>
      </dgm:t>
    </dgm:pt>
    <dgm:pt modelId="{86D204C4-72C0-4C48-84D2-39E95A2031B6}" type="sibTrans" cxnId="{AF9A35EE-4076-4C72-88D3-9878248A96C7}">
      <dgm:prSet/>
      <dgm:spPr/>
      <dgm:t>
        <a:bodyPr/>
        <a:lstStyle/>
        <a:p>
          <a:endParaRPr lang="es-MX"/>
        </a:p>
      </dgm:t>
    </dgm:pt>
    <dgm:pt modelId="{9B6C8DFD-DE16-4983-855F-5BE41524BFBB}">
      <dgm:prSet phldrT="[Texto]"/>
      <dgm:spPr/>
      <dgm:t>
        <a:bodyPr/>
        <a:lstStyle/>
        <a:p>
          <a:r>
            <a:rPr lang="es-MX" dirty="0" smtClean="0"/>
            <a:t>Estas condiciones se dan cuando hay problemas en la producción.</a:t>
          </a:r>
          <a:endParaRPr lang="es-MX" dirty="0"/>
        </a:p>
      </dgm:t>
    </dgm:pt>
    <dgm:pt modelId="{98E2F222-BC15-406C-AE7C-03D7131F3771}" type="parTrans" cxnId="{B61E0AA1-EE9E-46CC-986D-9FCDA53356F1}">
      <dgm:prSet/>
      <dgm:spPr/>
      <dgm:t>
        <a:bodyPr/>
        <a:lstStyle/>
        <a:p>
          <a:endParaRPr lang="es-MX"/>
        </a:p>
      </dgm:t>
    </dgm:pt>
    <dgm:pt modelId="{54BD6365-A5FB-4264-B52D-CFA1A1323A04}" type="sibTrans" cxnId="{B61E0AA1-EE9E-46CC-986D-9FCDA53356F1}">
      <dgm:prSet/>
      <dgm:spPr/>
      <dgm:t>
        <a:bodyPr/>
        <a:lstStyle/>
        <a:p>
          <a:endParaRPr lang="es-MX"/>
        </a:p>
      </dgm:t>
    </dgm:pt>
    <dgm:pt modelId="{CBBC3D05-901A-4E92-B745-FFC762E52337}">
      <dgm:prSet phldrT="[Texto]"/>
      <dgm:spPr/>
      <dgm:t>
        <a:bodyPr/>
        <a:lstStyle/>
        <a:p>
          <a:r>
            <a:rPr lang="es-ES_tradnl" dirty="0" smtClean="0"/>
            <a:t>2. </a:t>
          </a:r>
          <a:r>
            <a:rPr lang="es-MX" dirty="0" smtClean="0"/>
            <a:t>En tiempos de recesión, cuando la competencia ha reducido su presión publicitaria, puede ser conveniente hacer publicidad de preparación del mercado para ganar participación en la mente de los consumidores.</a:t>
          </a:r>
          <a:endParaRPr lang="es-MX" dirty="0"/>
        </a:p>
      </dgm:t>
    </dgm:pt>
    <dgm:pt modelId="{EC39EA9C-58B0-4B90-805B-CBDE8DD6BC02}" type="parTrans" cxnId="{F2D80A26-11A3-4E2A-BCD8-F907B65B969E}">
      <dgm:prSet/>
      <dgm:spPr/>
      <dgm:t>
        <a:bodyPr/>
        <a:lstStyle/>
        <a:p>
          <a:endParaRPr lang="es-MX"/>
        </a:p>
      </dgm:t>
    </dgm:pt>
    <dgm:pt modelId="{6E99F3D5-D144-4DB4-AAEF-CF4B5F88959A}" type="sibTrans" cxnId="{F2D80A26-11A3-4E2A-BCD8-F907B65B969E}">
      <dgm:prSet/>
      <dgm:spPr/>
      <dgm:t>
        <a:bodyPr/>
        <a:lstStyle/>
        <a:p>
          <a:endParaRPr lang="es-MX"/>
        </a:p>
      </dgm:t>
    </dgm:pt>
    <dgm:pt modelId="{4FAE77BB-97AB-47C7-8ECD-A0FA0C2DC261}">
      <dgm:prSet phldrT="[Texto]"/>
      <dgm:spPr/>
      <dgm:t>
        <a:bodyPr/>
        <a:lstStyle/>
        <a:p>
          <a:r>
            <a:rPr lang="es-ES_tradnl" dirty="0" smtClean="0"/>
            <a:t>4. </a:t>
          </a:r>
          <a:r>
            <a:rPr lang="es-MX" dirty="0" smtClean="0"/>
            <a:t>Particularmente útil de publicidad corporativa para preparar el mercado, es la dirigida a cambiar los hábitos de compra del público, de manera que favorezca el tipo de productos que la compañía hace.</a:t>
          </a:r>
          <a:endParaRPr lang="es-MX" dirty="0"/>
        </a:p>
      </dgm:t>
    </dgm:pt>
    <dgm:pt modelId="{2D3FB60F-1F73-455A-8D18-D3C63AA18F9D}" type="parTrans" cxnId="{4ED7D9D5-F249-4506-8CF8-946D0A998EB5}">
      <dgm:prSet/>
      <dgm:spPr/>
      <dgm:t>
        <a:bodyPr/>
        <a:lstStyle/>
        <a:p>
          <a:endParaRPr lang="es-MX"/>
        </a:p>
      </dgm:t>
    </dgm:pt>
    <dgm:pt modelId="{64353AEF-97D4-4EE8-9C2E-EB18A7CF473E}" type="sibTrans" cxnId="{4ED7D9D5-F249-4506-8CF8-946D0A998EB5}">
      <dgm:prSet/>
      <dgm:spPr/>
      <dgm:t>
        <a:bodyPr/>
        <a:lstStyle/>
        <a:p>
          <a:endParaRPr lang="es-MX"/>
        </a:p>
      </dgm:t>
    </dgm:pt>
    <dgm:pt modelId="{529A2B79-E57C-4A23-8246-428959EE86C2}">
      <dgm:prSet phldrT="[Texto]"/>
      <dgm:spPr/>
      <dgm:t>
        <a:bodyPr/>
        <a:lstStyle/>
        <a:p>
          <a:endParaRPr lang="es-MX" dirty="0"/>
        </a:p>
      </dgm:t>
    </dgm:pt>
    <dgm:pt modelId="{56D1910B-8B47-41C0-ADC8-1C0FA0468AC4}" type="parTrans" cxnId="{CD6554DC-376B-492E-BD5E-9D14FE3A5800}">
      <dgm:prSet/>
      <dgm:spPr/>
      <dgm:t>
        <a:bodyPr/>
        <a:lstStyle/>
        <a:p>
          <a:endParaRPr lang="es-MX"/>
        </a:p>
      </dgm:t>
    </dgm:pt>
    <dgm:pt modelId="{F9B86218-E45C-42C8-97E7-71C10E9664CD}" type="sibTrans" cxnId="{CD6554DC-376B-492E-BD5E-9D14FE3A5800}">
      <dgm:prSet/>
      <dgm:spPr/>
      <dgm:t>
        <a:bodyPr/>
        <a:lstStyle/>
        <a:p>
          <a:endParaRPr lang="es-MX"/>
        </a:p>
      </dgm:t>
    </dgm:pt>
    <dgm:pt modelId="{51533D46-22F6-4F2A-9BB5-CBDFAF50BC3E}">
      <dgm:prSet/>
      <dgm:spPr/>
      <dgm:t>
        <a:bodyPr/>
        <a:lstStyle/>
        <a:p>
          <a:r>
            <a:rPr lang="es-ES_tradnl" dirty="0" smtClean="0"/>
            <a:t>3. </a:t>
          </a:r>
          <a:r>
            <a:rPr lang="es-MX" dirty="0" smtClean="0"/>
            <a:t>Para reposicionar una compañía como proveedora de una nueva línea de productos, que antes no se asociaba con ella. </a:t>
          </a:r>
          <a:endParaRPr lang="es-MX" dirty="0"/>
        </a:p>
      </dgm:t>
    </dgm:pt>
    <dgm:pt modelId="{F2DD4B2F-5E1F-498F-912A-14336208E7BB}" type="parTrans" cxnId="{70797FF3-BFC3-4103-A977-853362FCA872}">
      <dgm:prSet/>
      <dgm:spPr/>
      <dgm:t>
        <a:bodyPr/>
        <a:lstStyle/>
        <a:p>
          <a:endParaRPr lang="es-MX"/>
        </a:p>
      </dgm:t>
    </dgm:pt>
    <dgm:pt modelId="{05F8A9C0-F9BD-49D3-97D8-AF030706A8B9}" type="sibTrans" cxnId="{70797FF3-BFC3-4103-A977-853362FCA872}">
      <dgm:prSet/>
      <dgm:spPr/>
      <dgm:t>
        <a:bodyPr/>
        <a:lstStyle/>
        <a:p>
          <a:endParaRPr lang="es-MX"/>
        </a:p>
      </dgm:t>
    </dgm:pt>
    <dgm:pt modelId="{BA46296C-1DF2-4CA6-8828-A4878956797E}" type="pres">
      <dgm:prSet presAssocID="{CF42DFB2-5F09-4133-B5B8-B4FB802DACC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MX"/>
        </a:p>
      </dgm:t>
    </dgm:pt>
    <dgm:pt modelId="{21DCE074-95CA-44BD-A62B-905856954B39}" type="pres">
      <dgm:prSet presAssocID="{C19A4F96-125E-4CFB-AAD9-4513E48FF073}" presName="parenttextcomposite" presStyleCnt="0"/>
      <dgm:spPr/>
    </dgm:pt>
    <dgm:pt modelId="{7DCE8ECB-C6E8-4D17-A22B-582A04A17A79}" type="pres">
      <dgm:prSet presAssocID="{C19A4F96-125E-4CFB-AAD9-4513E48FF073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0140C8-D3AA-4CCE-ACC4-4896725625A9}" type="pres">
      <dgm:prSet presAssocID="{C19A4F96-125E-4CFB-AAD9-4513E48FF073}" presName="composite" presStyleCnt="0"/>
      <dgm:spPr/>
    </dgm:pt>
    <dgm:pt modelId="{63C0EA27-9EDE-4E7B-86C7-9272D1C253AF}" type="pres">
      <dgm:prSet presAssocID="{C19A4F96-125E-4CFB-AAD9-4513E48FF073}" presName="chevron1" presStyleLbl="alignNode1" presStyleIdx="0" presStyleCnt="21"/>
      <dgm:spPr/>
    </dgm:pt>
    <dgm:pt modelId="{3F030D18-2D34-4A19-8A23-9A6436025C37}" type="pres">
      <dgm:prSet presAssocID="{C19A4F96-125E-4CFB-AAD9-4513E48FF073}" presName="chevron2" presStyleLbl="alignNode1" presStyleIdx="1" presStyleCnt="21"/>
      <dgm:spPr/>
    </dgm:pt>
    <dgm:pt modelId="{4F7EE538-E8ED-42F5-802F-3D2D2BA4BF87}" type="pres">
      <dgm:prSet presAssocID="{C19A4F96-125E-4CFB-AAD9-4513E48FF073}" presName="chevron3" presStyleLbl="alignNode1" presStyleIdx="2" presStyleCnt="21"/>
      <dgm:spPr/>
    </dgm:pt>
    <dgm:pt modelId="{4254E4D9-5061-4F2F-B7D6-B157562349CF}" type="pres">
      <dgm:prSet presAssocID="{C19A4F96-125E-4CFB-AAD9-4513E48FF073}" presName="chevron4" presStyleLbl="alignNode1" presStyleIdx="3" presStyleCnt="21"/>
      <dgm:spPr/>
    </dgm:pt>
    <dgm:pt modelId="{7B0018CA-1C69-4A84-9959-B055CA83B24E}" type="pres">
      <dgm:prSet presAssocID="{C19A4F96-125E-4CFB-AAD9-4513E48FF073}" presName="chevron5" presStyleLbl="alignNode1" presStyleIdx="4" presStyleCnt="21"/>
      <dgm:spPr/>
    </dgm:pt>
    <dgm:pt modelId="{825A5551-6C2C-48D4-A4EA-6AC5C2FA3661}" type="pres">
      <dgm:prSet presAssocID="{C19A4F96-125E-4CFB-AAD9-4513E48FF073}" presName="chevron6" presStyleLbl="alignNode1" presStyleIdx="5" presStyleCnt="21"/>
      <dgm:spPr/>
    </dgm:pt>
    <dgm:pt modelId="{B16E87E7-1D5D-4619-BD91-68B69AB402DD}" type="pres">
      <dgm:prSet presAssocID="{C19A4F96-125E-4CFB-AAD9-4513E48FF073}" presName="chevron7" presStyleLbl="alignNode1" presStyleIdx="6" presStyleCnt="21"/>
      <dgm:spPr/>
    </dgm:pt>
    <dgm:pt modelId="{45206767-4B51-4415-9595-8331A30F779E}" type="pres">
      <dgm:prSet presAssocID="{C19A4F96-125E-4CFB-AAD9-4513E48FF073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B9D603-34E9-4F1F-A6EF-24891C94C9DB}" type="pres">
      <dgm:prSet presAssocID="{7DE9351B-32D5-457C-A927-F01349A3AC2C}" presName="sibTrans" presStyleCnt="0"/>
      <dgm:spPr/>
    </dgm:pt>
    <dgm:pt modelId="{1FED2E21-3F15-42FE-97CB-2826EEEEF9ED}" type="pres">
      <dgm:prSet presAssocID="{CBBC3D05-901A-4E92-B745-FFC762E52337}" presName="parenttextcomposite" presStyleCnt="0"/>
      <dgm:spPr/>
    </dgm:pt>
    <dgm:pt modelId="{282286D8-C872-4739-AD8F-1E23AABC967E}" type="pres">
      <dgm:prSet presAssocID="{CBBC3D05-901A-4E92-B745-FFC762E52337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8C5B61-FDFF-4DBC-B1A7-3891644D0A1B}" type="pres">
      <dgm:prSet presAssocID="{CBBC3D05-901A-4E92-B745-FFC762E52337}" presName="composite" presStyleCnt="0"/>
      <dgm:spPr/>
    </dgm:pt>
    <dgm:pt modelId="{23B8350A-AE42-4565-B09F-C670500B0953}" type="pres">
      <dgm:prSet presAssocID="{CBBC3D05-901A-4E92-B745-FFC762E52337}" presName="chevron1" presStyleLbl="alignNode1" presStyleIdx="7" presStyleCnt="21"/>
      <dgm:spPr/>
    </dgm:pt>
    <dgm:pt modelId="{21711026-A8EB-4C69-A386-BE79D80B2C59}" type="pres">
      <dgm:prSet presAssocID="{CBBC3D05-901A-4E92-B745-FFC762E52337}" presName="chevron2" presStyleLbl="alignNode1" presStyleIdx="8" presStyleCnt="21"/>
      <dgm:spPr/>
    </dgm:pt>
    <dgm:pt modelId="{1285EAD8-54AF-4A6D-A153-A1789F38A816}" type="pres">
      <dgm:prSet presAssocID="{CBBC3D05-901A-4E92-B745-FFC762E52337}" presName="chevron3" presStyleLbl="alignNode1" presStyleIdx="9" presStyleCnt="21"/>
      <dgm:spPr/>
    </dgm:pt>
    <dgm:pt modelId="{5A813B0C-1E9F-49A3-8630-19B543563B2B}" type="pres">
      <dgm:prSet presAssocID="{CBBC3D05-901A-4E92-B745-FFC762E52337}" presName="chevron4" presStyleLbl="alignNode1" presStyleIdx="10" presStyleCnt="21"/>
      <dgm:spPr/>
    </dgm:pt>
    <dgm:pt modelId="{D030D18E-6C51-4E23-BA81-4AC8408B2768}" type="pres">
      <dgm:prSet presAssocID="{CBBC3D05-901A-4E92-B745-FFC762E52337}" presName="chevron5" presStyleLbl="alignNode1" presStyleIdx="11" presStyleCnt="21"/>
      <dgm:spPr/>
    </dgm:pt>
    <dgm:pt modelId="{315B96B8-D0B5-4299-A1B1-726A3E8C6601}" type="pres">
      <dgm:prSet presAssocID="{CBBC3D05-901A-4E92-B745-FFC762E52337}" presName="chevron6" presStyleLbl="alignNode1" presStyleIdx="12" presStyleCnt="21"/>
      <dgm:spPr/>
    </dgm:pt>
    <dgm:pt modelId="{D730529D-2C9B-4F2D-B962-49930FD07B05}" type="pres">
      <dgm:prSet presAssocID="{CBBC3D05-901A-4E92-B745-FFC762E52337}" presName="chevron7" presStyleLbl="alignNode1" presStyleIdx="13" presStyleCnt="21"/>
      <dgm:spPr/>
    </dgm:pt>
    <dgm:pt modelId="{317AB2E7-38A8-454B-92C3-1F55B3C4D245}" type="pres">
      <dgm:prSet presAssocID="{CBBC3D05-901A-4E92-B745-FFC762E52337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5BCD3A-8C88-4118-9FD2-16D2A02DAEBD}" type="pres">
      <dgm:prSet presAssocID="{6E99F3D5-D144-4DB4-AAEF-CF4B5F88959A}" presName="sibTrans" presStyleCnt="0"/>
      <dgm:spPr/>
    </dgm:pt>
    <dgm:pt modelId="{2B920879-CE66-437B-8606-90D09D5316BB}" type="pres">
      <dgm:prSet presAssocID="{529A2B79-E57C-4A23-8246-428959EE86C2}" presName="parenttextcomposite" presStyleCnt="0"/>
      <dgm:spPr/>
    </dgm:pt>
    <dgm:pt modelId="{28944341-8F80-46D0-83C3-323150287209}" type="pres">
      <dgm:prSet presAssocID="{529A2B79-E57C-4A23-8246-428959EE86C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5DC9BA-F260-4533-87A6-9B48B8715B1C}" type="pres">
      <dgm:prSet presAssocID="{529A2B79-E57C-4A23-8246-428959EE86C2}" presName="composite" presStyleCnt="0"/>
      <dgm:spPr/>
    </dgm:pt>
    <dgm:pt modelId="{FA435DA4-27B5-4D69-AFDB-ABD3B1A14A28}" type="pres">
      <dgm:prSet presAssocID="{529A2B79-E57C-4A23-8246-428959EE86C2}" presName="chevron1" presStyleLbl="alignNode1" presStyleIdx="14" presStyleCnt="21"/>
      <dgm:spPr/>
    </dgm:pt>
    <dgm:pt modelId="{B84CAD68-226F-491D-BB22-0CE502C2F86F}" type="pres">
      <dgm:prSet presAssocID="{529A2B79-E57C-4A23-8246-428959EE86C2}" presName="chevron2" presStyleLbl="alignNode1" presStyleIdx="15" presStyleCnt="21"/>
      <dgm:spPr/>
    </dgm:pt>
    <dgm:pt modelId="{846E33A9-DE76-497E-AE61-9CBFD2AF0BA9}" type="pres">
      <dgm:prSet presAssocID="{529A2B79-E57C-4A23-8246-428959EE86C2}" presName="chevron3" presStyleLbl="alignNode1" presStyleIdx="16" presStyleCnt="21"/>
      <dgm:spPr/>
    </dgm:pt>
    <dgm:pt modelId="{63563E7B-0C41-44C9-A8EE-0265FDB63B2B}" type="pres">
      <dgm:prSet presAssocID="{529A2B79-E57C-4A23-8246-428959EE86C2}" presName="chevron4" presStyleLbl="alignNode1" presStyleIdx="17" presStyleCnt="21"/>
      <dgm:spPr/>
    </dgm:pt>
    <dgm:pt modelId="{303000E5-B0D9-42FE-90B3-D7B61F75E139}" type="pres">
      <dgm:prSet presAssocID="{529A2B79-E57C-4A23-8246-428959EE86C2}" presName="chevron5" presStyleLbl="alignNode1" presStyleIdx="18" presStyleCnt="21"/>
      <dgm:spPr/>
    </dgm:pt>
    <dgm:pt modelId="{407E4A00-4ACA-4743-A292-D669F0DC0F5D}" type="pres">
      <dgm:prSet presAssocID="{529A2B79-E57C-4A23-8246-428959EE86C2}" presName="chevron6" presStyleLbl="alignNode1" presStyleIdx="19" presStyleCnt="21"/>
      <dgm:spPr/>
    </dgm:pt>
    <dgm:pt modelId="{1C80A9D6-05B4-45BA-9845-D59ED0A5C29A}" type="pres">
      <dgm:prSet presAssocID="{529A2B79-E57C-4A23-8246-428959EE86C2}" presName="chevron7" presStyleLbl="alignNode1" presStyleIdx="20" presStyleCnt="21"/>
      <dgm:spPr/>
    </dgm:pt>
    <dgm:pt modelId="{BCD6F12F-92DB-4234-B289-FFAD16AC8052}" type="pres">
      <dgm:prSet presAssocID="{529A2B79-E57C-4A23-8246-428959EE86C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86E3F4F-B98C-4137-8D48-9BC52FF4A67E}" type="presOf" srcId="{70A373BA-D5B5-4861-A026-D5CA2482A7DD}" destId="{45206767-4B51-4415-9595-8331A30F779E}" srcOrd="0" destOrd="0" presId="urn:microsoft.com/office/officeart/2008/layout/VerticalAccentList"/>
    <dgm:cxn modelId="{F2F2F9A4-D57D-4CD0-BEFC-73F0386ECD29}" type="presOf" srcId="{C19A4F96-125E-4CFB-AAD9-4513E48FF073}" destId="{7DCE8ECB-C6E8-4D17-A22B-582A04A17A79}" srcOrd="0" destOrd="0" presId="urn:microsoft.com/office/officeart/2008/layout/VerticalAccentList"/>
    <dgm:cxn modelId="{6C53D488-B219-4850-8A5D-F6F22037A0D0}" type="presOf" srcId="{529A2B79-E57C-4A23-8246-428959EE86C2}" destId="{28944341-8F80-46D0-83C3-323150287209}" srcOrd="0" destOrd="0" presId="urn:microsoft.com/office/officeart/2008/layout/VerticalAccentList"/>
    <dgm:cxn modelId="{4ED7D9D5-F249-4506-8CF8-946D0A998EB5}" srcId="{529A2B79-E57C-4A23-8246-428959EE86C2}" destId="{4FAE77BB-97AB-47C7-8ECD-A0FA0C2DC261}" srcOrd="0" destOrd="0" parTransId="{2D3FB60F-1F73-455A-8D18-D3C63AA18F9D}" sibTransId="{64353AEF-97D4-4EE8-9C2E-EB18A7CF473E}"/>
    <dgm:cxn modelId="{42DBF3CF-6D5B-49D3-89D8-7950EF5ECB56}" type="presOf" srcId="{9B6C8DFD-DE16-4983-855F-5BE41524BFBB}" destId="{45206767-4B51-4415-9595-8331A30F779E}" srcOrd="0" destOrd="1" presId="urn:microsoft.com/office/officeart/2008/layout/VerticalAccentList"/>
    <dgm:cxn modelId="{B61E0AA1-EE9E-46CC-986D-9FCDA53356F1}" srcId="{C19A4F96-125E-4CFB-AAD9-4513E48FF073}" destId="{9B6C8DFD-DE16-4983-855F-5BE41524BFBB}" srcOrd="1" destOrd="0" parTransId="{98E2F222-BC15-406C-AE7C-03D7131F3771}" sibTransId="{54BD6365-A5FB-4264-B52D-CFA1A1323A04}"/>
    <dgm:cxn modelId="{312D7524-2DC0-4215-AA85-7048A836CD34}" type="presOf" srcId="{4FAE77BB-97AB-47C7-8ECD-A0FA0C2DC261}" destId="{BCD6F12F-92DB-4234-B289-FFAD16AC8052}" srcOrd="0" destOrd="0" presId="urn:microsoft.com/office/officeart/2008/layout/VerticalAccentList"/>
    <dgm:cxn modelId="{F2D80A26-11A3-4E2A-BCD8-F907B65B969E}" srcId="{CF42DFB2-5F09-4133-B5B8-B4FB802DACC7}" destId="{CBBC3D05-901A-4E92-B745-FFC762E52337}" srcOrd="1" destOrd="0" parTransId="{EC39EA9C-58B0-4B90-805B-CBDE8DD6BC02}" sibTransId="{6E99F3D5-D144-4DB4-AAEF-CF4B5F88959A}"/>
    <dgm:cxn modelId="{6E620330-578B-4357-84E9-42C4E0EEA497}" type="presOf" srcId="{CBBC3D05-901A-4E92-B745-FFC762E52337}" destId="{282286D8-C872-4739-AD8F-1E23AABC967E}" srcOrd="0" destOrd="0" presId="urn:microsoft.com/office/officeart/2008/layout/VerticalAccentList"/>
    <dgm:cxn modelId="{101B3A0C-A9F4-4E36-83E6-DB401C9ED4DC}" type="presOf" srcId="{51533D46-22F6-4F2A-9BB5-CBDFAF50BC3E}" destId="{317AB2E7-38A8-454B-92C3-1F55B3C4D245}" srcOrd="0" destOrd="0" presId="urn:microsoft.com/office/officeart/2008/layout/VerticalAccentList"/>
    <dgm:cxn modelId="{C267D1DE-56C1-42E2-BE62-AFF44690813D}" srcId="{CF42DFB2-5F09-4133-B5B8-B4FB802DACC7}" destId="{C19A4F96-125E-4CFB-AAD9-4513E48FF073}" srcOrd="0" destOrd="0" parTransId="{7D7107DA-13C2-43FB-B4B2-9A00C3FA2CD0}" sibTransId="{7DE9351B-32D5-457C-A927-F01349A3AC2C}"/>
    <dgm:cxn modelId="{060B74DA-FA7C-4C8D-9353-42357F14B8E8}" type="presOf" srcId="{CF42DFB2-5F09-4133-B5B8-B4FB802DACC7}" destId="{BA46296C-1DF2-4CA6-8828-A4878956797E}" srcOrd="0" destOrd="0" presId="urn:microsoft.com/office/officeart/2008/layout/VerticalAccentList"/>
    <dgm:cxn modelId="{CD6554DC-376B-492E-BD5E-9D14FE3A5800}" srcId="{CF42DFB2-5F09-4133-B5B8-B4FB802DACC7}" destId="{529A2B79-E57C-4A23-8246-428959EE86C2}" srcOrd="2" destOrd="0" parTransId="{56D1910B-8B47-41C0-ADC8-1C0FA0468AC4}" sibTransId="{F9B86218-E45C-42C8-97E7-71C10E9664CD}"/>
    <dgm:cxn modelId="{AF9A35EE-4076-4C72-88D3-9878248A96C7}" srcId="{C19A4F96-125E-4CFB-AAD9-4513E48FF073}" destId="{70A373BA-D5B5-4861-A026-D5CA2482A7DD}" srcOrd="0" destOrd="0" parTransId="{533BC983-2301-4362-935C-1A2F0192C637}" sibTransId="{86D204C4-72C0-4C48-84D2-39E95A2031B6}"/>
    <dgm:cxn modelId="{70797FF3-BFC3-4103-A977-853362FCA872}" srcId="{CBBC3D05-901A-4E92-B745-FFC762E52337}" destId="{51533D46-22F6-4F2A-9BB5-CBDFAF50BC3E}" srcOrd="0" destOrd="0" parTransId="{F2DD4B2F-5E1F-498F-912A-14336208E7BB}" sibTransId="{05F8A9C0-F9BD-49D3-97D8-AF030706A8B9}"/>
    <dgm:cxn modelId="{65047ECE-EF9B-497B-B88A-55423CF502EE}" type="presParOf" srcId="{BA46296C-1DF2-4CA6-8828-A4878956797E}" destId="{21DCE074-95CA-44BD-A62B-905856954B39}" srcOrd="0" destOrd="0" presId="urn:microsoft.com/office/officeart/2008/layout/VerticalAccentList"/>
    <dgm:cxn modelId="{689FA485-F329-4707-9912-3FE63AF42AC0}" type="presParOf" srcId="{21DCE074-95CA-44BD-A62B-905856954B39}" destId="{7DCE8ECB-C6E8-4D17-A22B-582A04A17A79}" srcOrd="0" destOrd="0" presId="urn:microsoft.com/office/officeart/2008/layout/VerticalAccentList"/>
    <dgm:cxn modelId="{49DF93E5-3217-4F95-B51B-6CABCEE33E1F}" type="presParOf" srcId="{BA46296C-1DF2-4CA6-8828-A4878956797E}" destId="{CD0140C8-D3AA-4CCE-ACC4-4896725625A9}" srcOrd="1" destOrd="0" presId="urn:microsoft.com/office/officeart/2008/layout/VerticalAccentList"/>
    <dgm:cxn modelId="{4F2E60D1-0787-4597-B0FE-E657F2571BF8}" type="presParOf" srcId="{CD0140C8-D3AA-4CCE-ACC4-4896725625A9}" destId="{63C0EA27-9EDE-4E7B-86C7-9272D1C253AF}" srcOrd="0" destOrd="0" presId="urn:microsoft.com/office/officeart/2008/layout/VerticalAccentList"/>
    <dgm:cxn modelId="{D0A43F1A-742E-4215-9DCF-5B1A7EA70249}" type="presParOf" srcId="{CD0140C8-D3AA-4CCE-ACC4-4896725625A9}" destId="{3F030D18-2D34-4A19-8A23-9A6436025C37}" srcOrd="1" destOrd="0" presId="urn:microsoft.com/office/officeart/2008/layout/VerticalAccentList"/>
    <dgm:cxn modelId="{478D79DE-270D-4609-87AD-86E6353C4D9E}" type="presParOf" srcId="{CD0140C8-D3AA-4CCE-ACC4-4896725625A9}" destId="{4F7EE538-E8ED-42F5-802F-3D2D2BA4BF87}" srcOrd="2" destOrd="0" presId="urn:microsoft.com/office/officeart/2008/layout/VerticalAccentList"/>
    <dgm:cxn modelId="{26EA3248-1A93-460C-87D3-44AC6B495BD2}" type="presParOf" srcId="{CD0140C8-D3AA-4CCE-ACC4-4896725625A9}" destId="{4254E4D9-5061-4F2F-B7D6-B157562349CF}" srcOrd="3" destOrd="0" presId="urn:microsoft.com/office/officeart/2008/layout/VerticalAccentList"/>
    <dgm:cxn modelId="{F692E107-F322-4637-836B-AD55B8503EC9}" type="presParOf" srcId="{CD0140C8-D3AA-4CCE-ACC4-4896725625A9}" destId="{7B0018CA-1C69-4A84-9959-B055CA83B24E}" srcOrd="4" destOrd="0" presId="urn:microsoft.com/office/officeart/2008/layout/VerticalAccentList"/>
    <dgm:cxn modelId="{A8E6C694-CFDD-41DA-9A97-EB41F29EB916}" type="presParOf" srcId="{CD0140C8-D3AA-4CCE-ACC4-4896725625A9}" destId="{825A5551-6C2C-48D4-A4EA-6AC5C2FA3661}" srcOrd="5" destOrd="0" presId="urn:microsoft.com/office/officeart/2008/layout/VerticalAccentList"/>
    <dgm:cxn modelId="{F5987C7C-44F0-4032-B544-E00008EDBD3A}" type="presParOf" srcId="{CD0140C8-D3AA-4CCE-ACC4-4896725625A9}" destId="{B16E87E7-1D5D-4619-BD91-68B69AB402DD}" srcOrd="6" destOrd="0" presId="urn:microsoft.com/office/officeart/2008/layout/VerticalAccentList"/>
    <dgm:cxn modelId="{AB312440-B965-4093-9040-1B1F05944B34}" type="presParOf" srcId="{CD0140C8-D3AA-4CCE-ACC4-4896725625A9}" destId="{45206767-4B51-4415-9595-8331A30F779E}" srcOrd="7" destOrd="0" presId="urn:microsoft.com/office/officeart/2008/layout/VerticalAccentList"/>
    <dgm:cxn modelId="{D8C85232-E5EB-41DC-9410-4CE646F19AE2}" type="presParOf" srcId="{BA46296C-1DF2-4CA6-8828-A4878956797E}" destId="{4DB9D603-34E9-4F1F-A6EF-24891C94C9DB}" srcOrd="2" destOrd="0" presId="urn:microsoft.com/office/officeart/2008/layout/VerticalAccentList"/>
    <dgm:cxn modelId="{BC3849E5-1BB8-43E5-B87D-F82FF5B75197}" type="presParOf" srcId="{BA46296C-1DF2-4CA6-8828-A4878956797E}" destId="{1FED2E21-3F15-42FE-97CB-2826EEEEF9ED}" srcOrd="3" destOrd="0" presId="urn:microsoft.com/office/officeart/2008/layout/VerticalAccentList"/>
    <dgm:cxn modelId="{7CE03810-FAF6-460B-A1EC-CC378297898B}" type="presParOf" srcId="{1FED2E21-3F15-42FE-97CB-2826EEEEF9ED}" destId="{282286D8-C872-4739-AD8F-1E23AABC967E}" srcOrd="0" destOrd="0" presId="urn:microsoft.com/office/officeart/2008/layout/VerticalAccentList"/>
    <dgm:cxn modelId="{B2E922EC-3C48-444A-9E5D-C44FC1840761}" type="presParOf" srcId="{BA46296C-1DF2-4CA6-8828-A4878956797E}" destId="{BA8C5B61-FDFF-4DBC-B1A7-3891644D0A1B}" srcOrd="4" destOrd="0" presId="urn:microsoft.com/office/officeart/2008/layout/VerticalAccentList"/>
    <dgm:cxn modelId="{97265C5C-8A28-40CC-86AD-2A386F5A0D6E}" type="presParOf" srcId="{BA8C5B61-FDFF-4DBC-B1A7-3891644D0A1B}" destId="{23B8350A-AE42-4565-B09F-C670500B0953}" srcOrd="0" destOrd="0" presId="urn:microsoft.com/office/officeart/2008/layout/VerticalAccentList"/>
    <dgm:cxn modelId="{AEAE8F15-B799-4058-8F99-FACF42C50D4E}" type="presParOf" srcId="{BA8C5B61-FDFF-4DBC-B1A7-3891644D0A1B}" destId="{21711026-A8EB-4C69-A386-BE79D80B2C59}" srcOrd="1" destOrd="0" presId="urn:microsoft.com/office/officeart/2008/layout/VerticalAccentList"/>
    <dgm:cxn modelId="{B1A7E8E9-C59B-49AF-A285-451D6ACD126A}" type="presParOf" srcId="{BA8C5B61-FDFF-4DBC-B1A7-3891644D0A1B}" destId="{1285EAD8-54AF-4A6D-A153-A1789F38A816}" srcOrd="2" destOrd="0" presId="urn:microsoft.com/office/officeart/2008/layout/VerticalAccentList"/>
    <dgm:cxn modelId="{40BF9785-4807-4427-9638-A84016674914}" type="presParOf" srcId="{BA8C5B61-FDFF-4DBC-B1A7-3891644D0A1B}" destId="{5A813B0C-1E9F-49A3-8630-19B543563B2B}" srcOrd="3" destOrd="0" presId="urn:microsoft.com/office/officeart/2008/layout/VerticalAccentList"/>
    <dgm:cxn modelId="{576ED9E3-815C-4766-A8F9-F9F0BCE340E7}" type="presParOf" srcId="{BA8C5B61-FDFF-4DBC-B1A7-3891644D0A1B}" destId="{D030D18E-6C51-4E23-BA81-4AC8408B2768}" srcOrd="4" destOrd="0" presId="urn:microsoft.com/office/officeart/2008/layout/VerticalAccentList"/>
    <dgm:cxn modelId="{D36FB25A-B84D-4FB9-B8FA-BD3196E41DAD}" type="presParOf" srcId="{BA8C5B61-FDFF-4DBC-B1A7-3891644D0A1B}" destId="{315B96B8-D0B5-4299-A1B1-726A3E8C6601}" srcOrd="5" destOrd="0" presId="urn:microsoft.com/office/officeart/2008/layout/VerticalAccentList"/>
    <dgm:cxn modelId="{5EA8D22A-9E6A-448E-9113-E16D32480BDC}" type="presParOf" srcId="{BA8C5B61-FDFF-4DBC-B1A7-3891644D0A1B}" destId="{D730529D-2C9B-4F2D-B962-49930FD07B05}" srcOrd="6" destOrd="0" presId="urn:microsoft.com/office/officeart/2008/layout/VerticalAccentList"/>
    <dgm:cxn modelId="{707FDB66-8467-4EE7-B057-B09070E0BFA3}" type="presParOf" srcId="{BA8C5B61-FDFF-4DBC-B1A7-3891644D0A1B}" destId="{317AB2E7-38A8-454B-92C3-1F55B3C4D245}" srcOrd="7" destOrd="0" presId="urn:microsoft.com/office/officeart/2008/layout/VerticalAccentList"/>
    <dgm:cxn modelId="{82F9B85A-0B86-4AE0-8924-134F2BDFA5B7}" type="presParOf" srcId="{BA46296C-1DF2-4CA6-8828-A4878956797E}" destId="{D95BCD3A-8C88-4118-9FD2-16D2A02DAEBD}" srcOrd="5" destOrd="0" presId="urn:microsoft.com/office/officeart/2008/layout/VerticalAccentList"/>
    <dgm:cxn modelId="{39399D62-CC5D-4519-80CC-1DE0BA848B67}" type="presParOf" srcId="{BA46296C-1DF2-4CA6-8828-A4878956797E}" destId="{2B920879-CE66-437B-8606-90D09D5316BB}" srcOrd="6" destOrd="0" presId="urn:microsoft.com/office/officeart/2008/layout/VerticalAccentList"/>
    <dgm:cxn modelId="{5DAA160F-A67C-4A8C-8F1E-2B1B00233987}" type="presParOf" srcId="{2B920879-CE66-437B-8606-90D09D5316BB}" destId="{28944341-8F80-46D0-83C3-323150287209}" srcOrd="0" destOrd="0" presId="urn:microsoft.com/office/officeart/2008/layout/VerticalAccentList"/>
    <dgm:cxn modelId="{8FCABD21-14F2-4380-A4E1-C94400669FFB}" type="presParOf" srcId="{BA46296C-1DF2-4CA6-8828-A4878956797E}" destId="{645DC9BA-F260-4533-87A6-9B48B8715B1C}" srcOrd="7" destOrd="0" presId="urn:microsoft.com/office/officeart/2008/layout/VerticalAccentList"/>
    <dgm:cxn modelId="{08A3CE09-1C9F-415E-8B63-36D588879526}" type="presParOf" srcId="{645DC9BA-F260-4533-87A6-9B48B8715B1C}" destId="{FA435DA4-27B5-4D69-AFDB-ABD3B1A14A28}" srcOrd="0" destOrd="0" presId="urn:microsoft.com/office/officeart/2008/layout/VerticalAccentList"/>
    <dgm:cxn modelId="{9A5F65D0-0647-4D4B-9E59-E3BE8D377822}" type="presParOf" srcId="{645DC9BA-F260-4533-87A6-9B48B8715B1C}" destId="{B84CAD68-226F-491D-BB22-0CE502C2F86F}" srcOrd="1" destOrd="0" presId="urn:microsoft.com/office/officeart/2008/layout/VerticalAccentList"/>
    <dgm:cxn modelId="{12A32AE1-F9CE-45FB-B262-FC59C0B2D668}" type="presParOf" srcId="{645DC9BA-F260-4533-87A6-9B48B8715B1C}" destId="{846E33A9-DE76-497E-AE61-9CBFD2AF0BA9}" srcOrd="2" destOrd="0" presId="urn:microsoft.com/office/officeart/2008/layout/VerticalAccentList"/>
    <dgm:cxn modelId="{FF7D5435-0AAF-4757-8D47-58A886558B34}" type="presParOf" srcId="{645DC9BA-F260-4533-87A6-9B48B8715B1C}" destId="{63563E7B-0C41-44C9-A8EE-0265FDB63B2B}" srcOrd="3" destOrd="0" presId="urn:microsoft.com/office/officeart/2008/layout/VerticalAccentList"/>
    <dgm:cxn modelId="{67435B79-AB07-405B-B05B-3B7D73452079}" type="presParOf" srcId="{645DC9BA-F260-4533-87A6-9B48B8715B1C}" destId="{303000E5-B0D9-42FE-90B3-D7B61F75E139}" srcOrd="4" destOrd="0" presId="urn:microsoft.com/office/officeart/2008/layout/VerticalAccentList"/>
    <dgm:cxn modelId="{9CB79DDC-DA4B-4DE3-8C3F-D2B231BBC236}" type="presParOf" srcId="{645DC9BA-F260-4533-87A6-9B48B8715B1C}" destId="{407E4A00-4ACA-4743-A292-D669F0DC0F5D}" srcOrd="5" destOrd="0" presId="urn:microsoft.com/office/officeart/2008/layout/VerticalAccentList"/>
    <dgm:cxn modelId="{A96B4664-23BE-44FC-8FB9-24A92E6430C2}" type="presParOf" srcId="{645DC9BA-F260-4533-87A6-9B48B8715B1C}" destId="{1C80A9D6-05B4-45BA-9845-D59ED0A5C29A}" srcOrd="6" destOrd="0" presId="urn:microsoft.com/office/officeart/2008/layout/VerticalAccentList"/>
    <dgm:cxn modelId="{E8DAA006-86B8-41EC-AAF1-E79DCF688220}" type="presParOf" srcId="{645DC9BA-F260-4533-87A6-9B48B8715B1C}" destId="{BCD6F12F-92DB-4234-B289-FFAD16AC805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98058FE-0491-4A5D-B05B-5270016164BC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DD193784-5317-4125-9D2A-56810761007D}">
      <dgm:prSet phldrT="[Texto]" custT="1"/>
      <dgm:spPr/>
      <dgm:t>
        <a:bodyPr/>
        <a:lstStyle/>
        <a:p>
          <a:r>
            <a:rPr lang="es-ES_tradnl" sz="2000" b="1" dirty="0" smtClean="0"/>
            <a:t>Publicidad para anunciar un cambio de nombre.</a:t>
          </a:r>
          <a:endParaRPr lang="es-MX" sz="2000" b="1" dirty="0"/>
        </a:p>
      </dgm:t>
    </dgm:pt>
    <dgm:pt modelId="{07D62721-A749-44F4-83F3-DEEE00C4340F}" type="parTrans" cxnId="{0F0601E8-9EF5-45DA-964C-C4BC20229B73}">
      <dgm:prSet/>
      <dgm:spPr/>
      <dgm:t>
        <a:bodyPr/>
        <a:lstStyle/>
        <a:p>
          <a:endParaRPr lang="es-MX"/>
        </a:p>
      </dgm:t>
    </dgm:pt>
    <dgm:pt modelId="{6A6264DF-8F2C-4712-AA91-4B5C307EC7A3}" type="sibTrans" cxnId="{0F0601E8-9EF5-45DA-964C-C4BC20229B73}">
      <dgm:prSet/>
      <dgm:spPr/>
      <dgm:t>
        <a:bodyPr/>
        <a:lstStyle/>
        <a:p>
          <a:endParaRPr lang="es-MX"/>
        </a:p>
      </dgm:t>
    </dgm:pt>
    <dgm:pt modelId="{C121E6BD-85B2-4A3E-B5CA-538C8DD57303}">
      <dgm:prSet phldrT="[Texto]"/>
      <dgm:spPr/>
      <dgm:t>
        <a:bodyPr/>
        <a:lstStyle/>
        <a:p>
          <a:r>
            <a:rPr lang="es-MX" sz="1400" dirty="0" smtClean="0">
              <a:latin typeface="Calibri" charset="0"/>
            </a:rPr>
            <a:t>Toda compañía que esté haciendo un cambio de nombre, hace publicidad dirigida a sus públicos principales. Va dirigido generalmente a la comunidad inversionista – si es una compañía anónima o por lo menos a sus clientes y clientes potenciales. </a:t>
          </a:r>
          <a:endParaRPr lang="es-MX" sz="1400" dirty="0"/>
        </a:p>
      </dgm:t>
    </dgm:pt>
    <dgm:pt modelId="{FDFCB96A-9D5B-48E3-B6CA-823D45881F7E}" type="parTrans" cxnId="{307CDDA0-769C-4000-8E96-97431557C910}">
      <dgm:prSet/>
      <dgm:spPr/>
      <dgm:t>
        <a:bodyPr/>
        <a:lstStyle/>
        <a:p>
          <a:endParaRPr lang="es-MX"/>
        </a:p>
      </dgm:t>
    </dgm:pt>
    <dgm:pt modelId="{588FC10F-A4DF-48B6-9188-F218A6AFE7DF}" type="sibTrans" cxnId="{307CDDA0-769C-4000-8E96-97431557C910}">
      <dgm:prSet/>
      <dgm:spPr/>
      <dgm:t>
        <a:bodyPr/>
        <a:lstStyle/>
        <a:p>
          <a:endParaRPr lang="es-MX"/>
        </a:p>
      </dgm:t>
    </dgm:pt>
    <dgm:pt modelId="{CA0DCEF6-0F9B-4E50-A082-51FD850EE314}">
      <dgm:prSet phldrT="[Texto]"/>
      <dgm:spPr/>
      <dgm:t>
        <a:bodyPr/>
        <a:lstStyle/>
        <a:p>
          <a:r>
            <a:rPr lang="es-MX" dirty="0" smtClean="0">
              <a:latin typeface="Calibri" charset="0"/>
            </a:rPr>
            <a:t>Cuando el cambio es el resultado de una fusión, la publicidad ofrece la posibilidad de declarar la misión de la corporación recién constituida; sus objetivos y sus ambiciones. Estos anuncios pueden ser una oportunidad para innovar y exponer la creatividad.</a:t>
          </a:r>
          <a:endParaRPr lang="es-MX" dirty="0"/>
        </a:p>
      </dgm:t>
    </dgm:pt>
    <dgm:pt modelId="{5ED5CC7E-C3A6-4DAB-A733-9737F3F1562F}" type="parTrans" cxnId="{344525CB-A5F5-4A7A-8FA0-EC8F31725B8E}">
      <dgm:prSet/>
      <dgm:spPr/>
      <dgm:t>
        <a:bodyPr/>
        <a:lstStyle/>
        <a:p>
          <a:endParaRPr lang="es-MX"/>
        </a:p>
      </dgm:t>
    </dgm:pt>
    <dgm:pt modelId="{C69D8B04-AF3C-46FB-AECB-1517210B0C0C}" type="sibTrans" cxnId="{344525CB-A5F5-4A7A-8FA0-EC8F31725B8E}">
      <dgm:prSet/>
      <dgm:spPr/>
      <dgm:t>
        <a:bodyPr/>
        <a:lstStyle/>
        <a:p>
          <a:endParaRPr lang="es-MX"/>
        </a:p>
      </dgm:t>
    </dgm:pt>
    <dgm:pt modelId="{982EA2D6-0E46-4DD5-BFF2-377326D69057}" type="pres">
      <dgm:prSet presAssocID="{698058FE-0491-4A5D-B05B-5270016164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5A4C2C9-F6B3-4FD5-AFC0-A694CAA62371}" type="pres">
      <dgm:prSet presAssocID="{698058FE-0491-4A5D-B05B-5270016164BC}" presName="fgShape" presStyleLbl="fgShp" presStyleIdx="0" presStyleCnt="1" custLinFactY="33333" custLinFactNeighborX="0" custLinFactNeighborY="100000"/>
      <dgm:spPr/>
    </dgm:pt>
    <dgm:pt modelId="{B4B94A77-55D5-474A-8B54-75DD60234A14}" type="pres">
      <dgm:prSet presAssocID="{698058FE-0491-4A5D-B05B-5270016164BC}" presName="linComp" presStyleCnt="0"/>
      <dgm:spPr/>
    </dgm:pt>
    <dgm:pt modelId="{251CDCBD-E6AA-4FFA-BDBC-DEE960045CAA}" type="pres">
      <dgm:prSet presAssocID="{DD193784-5317-4125-9D2A-56810761007D}" presName="compNode" presStyleCnt="0"/>
      <dgm:spPr/>
    </dgm:pt>
    <dgm:pt modelId="{50B34ACD-BFA5-4A7B-82D9-783BD7080C85}" type="pres">
      <dgm:prSet presAssocID="{DD193784-5317-4125-9D2A-56810761007D}" presName="bkgdShape" presStyleLbl="node1" presStyleIdx="0" presStyleCnt="2"/>
      <dgm:spPr/>
      <dgm:t>
        <a:bodyPr/>
        <a:lstStyle/>
        <a:p>
          <a:endParaRPr lang="es-MX"/>
        </a:p>
      </dgm:t>
    </dgm:pt>
    <dgm:pt modelId="{DD76FE4A-8532-4FFF-BD19-FEABA8799763}" type="pres">
      <dgm:prSet presAssocID="{DD193784-5317-4125-9D2A-56810761007D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2A2046-6D83-4DB4-9EDF-3167FDB3CD80}" type="pres">
      <dgm:prSet presAssocID="{DD193784-5317-4125-9D2A-56810761007D}" presName="invisiNode" presStyleLbl="node1" presStyleIdx="0" presStyleCnt="2"/>
      <dgm:spPr/>
    </dgm:pt>
    <dgm:pt modelId="{79139CB1-CBC3-4823-8598-9A0A0332E71D}" type="pres">
      <dgm:prSet presAssocID="{DD193784-5317-4125-9D2A-56810761007D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6149829-8AAA-4334-8BB1-2C32736FAB06}" type="pres">
      <dgm:prSet presAssocID="{6A6264DF-8F2C-4712-AA91-4B5C307EC7A3}" presName="sibTrans" presStyleLbl="sibTrans2D1" presStyleIdx="0" presStyleCnt="0"/>
      <dgm:spPr/>
      <dgm:t>
        <a:bodyPr/>
        <a:lstStyle/>
        <a:p>
          <a:endParaRPr lang="es-MX"/>
        </a:p>
      </dgm:t>
    </dgm:pt>
    <dgm:pt modelId="{011536A3-0F4D-4481-B328-77DD0AD7D290}" type="pres">
      <dgm:prSet presAssocID="{CA0DCEF6-0F9B-4E50-A082-51FD850EE314}" presName="compNode" presStyleCnt="0"/>
      <dgm:spPr/>
    </dgm:pt>
    <dgm:pt modelId="{0100DDEB-AAEB-4AB0-9BD7-BAC2D512C7DA}" type="pres">
      <dgm:prSet presAssocID="{CA0DCEF6-0F9B-4E50-A082-51FD850EE314}" presName="bkgdShape" presStyleLbl="node1" presStyleIdx="1" presStyleCnt="2" custLinFactNeighborX="87" custLinFactNeighborY="0"/>
      <dgm:spPr/>
      <dgm:t>
        <a:bodyPr/>
        <a:lstStyle/>
        <a:p>
          <a:endParaRPr lang="es-MX"/>
        </a:p>
      </dgm:t>
    </dgm:pt>
    <dgm:pt modelId="{12562C99-AB4A-46E1-877D-4953BCD250D3}" type="pres">
      <dgm:prSet presAssocID="{CA0DCEF6-0F9B-4E50-A082-51FD850EE314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762210-FCC7-4AD1-89F7-43B8D8D52C0F}" type="pres">
      <dgm:prSet presAssocID="{CA0DCEF6-0F9B-4E50-A082-51FD850EE314}" presName="invisiNode" presStyleLbl="node1" presStyleIdx="1" presStyleCnt="2"/>
      <dgm:spPr/>
    </dgm:pt>
    <dgm:pt modelId="{B2559241-6710-4062-9D43-127F4AFB2B19}" type="pres">
      <dgm:prSet presAssocID="{CA0DCEF6-0F9B-4E50-A082-51FD850EE314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307CDDA0-769C-4000-8E96-97431557C910}" srcId="{DD193784-5317-4125-9D2A-56810761007D}" destId="{C121E6BD-85B2-4A3E-B5CA-538C8DD57303}" srcOrd="0" destOrd="0" parTransId="{FDFCB96A-9D5B-48E3-B6CA-823D45881F7E}" sibTransId="{588FC10F-A4DF-48B6-9188-F218A6AFE7DF}"/>
    <dgm:cxn modelId="{1B06487B-8843-4E62-8391-E3C3C4B986EB}" type="presOf" srcId="{DD193784-5317-4125-9D2A-56810761007D}" destId="{DD76FE4A-8532-4FFF-BD19-FEABA8799763}" srcOrd="1" destOrd="0" presId="urn:microsoft.com/office/officeart/2005/8/layout/hList7"/>
    <dgm:cxn modelId="{D3B65691-D31E-421F-9299-5C07518D3E26}" type="presOf" srcId="{DD193784-5317-4125-9D2A-56810761007D}" destId="{50B34ACD-BFA5-4A7B-82D9-783BD7080C85}" srcOrd="0" destOrd="0" presId="urn:microsoft.com/office/officeart/2005/8/layout/hList7"/>
    <dgm:cxn modelId="{0F0601E8-9EF5-45DA-964C-C4BC20229B73}" srcId="{698058FE-0491-4A5D-B05B-5270016164BC}" destId="{DD193784-5317-4125-9D2A-56810761007D}" srcOrd="0" destOrd="0" parTransId="{07D62721-A749-44F4-83F3-DEEE00C4340F}" sibTransId="{6A6264DF-8F2C-4712-AA91-4B5C307EC7A3}"/>
    <dgm:cxn modelId="{D9E0CDB7-9D4E-4674-8147-AFDB2FC00BBB}" type="presOf" srcId="{CA0DCEF6-0F9B-4E50-A082-51FD850EE314}" destId="{0100DDEB-AAEB-4AB0-9BD7-BAC2D512C7DA}" srcOrd="0" destOrd="0" presId="urn:microsoft.com/office/officeart/2005/8/layout/hList7"/>
    <dgm:cxn modelId="{89A12719-1258-4EA9-AAC7-2553B52F5D15}" type="presOf" srcId="{698058FE-0491-4A5D-B05B-5270016164BC}" destId="{982EA2D6-0E46-4DD5-BFF2-377326D69057}" srcOrd="0" destOrd="0" presId="urn:microsoft.com/office/officeart/2005/8/layout/hList7"/>
    <dgm:cxn modelId="{9EC06165-4D18-4968-A651-72D47CA5FB05}" type="presOf" srcId="{CA0DCEF6-0F9B-4E50-A082-51FD850EE314}" destId="{12562C99-AB4A-46E1-877D-4953BCD250D3}" srcOrd="1" destOrd="0" presId="urn:microsoft.com/office/officeart/2005/8/layout/hList7"/>
    <dgm:cxn modelId="{C7C088AA-9EC8-4A54-80A8-D81E498EF3F9}" type="presOf" srcId="{C121E6BD-85B2-4A3E-B5CA-538C8DD57303}" destId="{DD76FE4A-8532-4FFF-BD19-FEABA8799763}" srcOrd="1" destOrd="1" presId="urn:microsoft.com/office/officeart/2005/8/layout/hList7"/>
    <dgm:cxn modelId="{7826F119-8FBA-4B7D-A2B7-3C5F010051E2}" type="presOf" srcId="{6A6264DF-8F2C-4712-AA91-4B5C307EC7A3}" destId="{B6149829-8AAA-4334-8BB1-2C32736FAB06}" srcOrd="0" destOrd="0" presId="urn:microsoft.com/office/officeart/2005/8/layout/hList7"/>
    <dgm:cxn modelId="{1C077143-FA44-4D94-B8C7-1768AA3C2720}" type="presOf" srcId="{C121E6BD-85B2-4A3E-B5CA-538C8DD57303}" destId="{50B34ACD-BFA5-4A7B-82D9-783BD7080C85}" srcOrd="0" destOrd="1" presId="urn:microsoft.com/office/officeart/2005/8/layout/hList7"/>
    <dgm:cxn modelId="{344525CB-A5F5-4A7A-8FA0-EC8F31725B8E}" srcId="{698058FE-0491-4A5D-B05B-5270016164BC}" destId="{CA0DCEF6-0F9B-4E50-A082-51FD850EE314}" srcOrd="1" destOrd="0" parTransId="{5ED5CC7E-C3A6-4DAB-A733-9737F3F1562F}" sibTransId="{C69D8B04-AF3C-46FB-AECB-1517210B0C0C}"/>
    <dgm:cxn modelId="{0737A90E-62C9-497B-982B-CA87AE2C9CB1}" type="presParOf" srcId="{982EA2D6-0E46-4DD5-BFF2-377326D69057}" destId="{65A4C2C9-F6B3-4FD5-AFC0-A694CAA62371}" srcOrd="0" destOrd="0" presId="urn:microsoft.com/office/officeart/2005/8/layout/hList7"/>
    <dgm:cxn modelId="{9C7F800E-04D4-4CA5-A685-524156278786}" type="presParOf" srcId="{982EA2D6-0E46-4DD5-BFF2-377326D69057}" destId="{B4B94A77-55D5-474A-8B54-75DD60234A14}" srcOrd="1" destOrd="0" presId="urn:microsoft.com/office/officeart/2005/8/layout/hList7"/>
    <dgm:cxn modelId="{D4ED72FC-7EFC-444E-905B-5F1A3E99430D}" type="presParOf" srcId="{B4B94A77-55D5-474A-8B54-75DD60234A14}" destId="{251CDCBD-E6AA-4FFA-BDBC-DEE960045CAA}" srcOrd="0" destOrd="0" presId="urn:microsoft.com/office/officeart/2005/8/layout/hList7"/>
    <dgm:cxn modelId="{4E427A53-CE93-4D8F-BC64-78CC47A3003C}" type="presParOf" srcId="{251CDCBD-E6AA-4FFA-BDBC-DEE960045CAA}" destId="{50B34ACD-BFA5-4A7B-82D9-783BD7080C85}" srcOrd="0" destOrd="0" presId="urn:microsoft.com/office/officeart/2005/8/layout/hList7"/>
    <dgm:cxn modelId="{735F0D08-EEF0-40E4-9091-AA273E624FB2}" type="presParOf" srcId="{251CDCBD-E6AA-4FFA-BDBC-DEE960045CAA}" destId="{DD76FE4A-8532-4FFF-BD19-FEABA8799763}" srcOrd="1" destOrd="0" presId="urn:microsoft.com/office/officeart/2005/8/layout/hList7"/>
    <dgm:cxn modelId="{6F49EFD9-A4E3-4512-B92F-F774CE8B6621}" type="presParOf" srcId="{251CDCBD-E6AA-4FFA-BDBC-DEE960045CAA}" destId="{0F2A2046-6D83-4DB4-9EDF-3167FDB3CD80}" srcOrd="2" destOrd="0" presId="urn:microsoft.com/office/officeart/2005/8/layout/hList7"/>
    <dgm:cxn modelId="{05BEB374-E00A-4812-827A-22C85DFF122C}" type="presParOf" srcId="{251CDCBD-E6AA-4FFA-BDBC-DEE960045CAA}" destId="{79139CB1-CBC3-4823-8598-9A0A0332E71D}" srcOrd="3" destOrd="0" presId="urn:microsoft.com/office/officeart/2005/8/layout/hList7"/>
    <dgm:cxn modelId="{7CDF82BE-C0EC-4622-BF07-740D30FA6A0E}" type="presParOf" srcId="{B4B94A77-55D5-474A-8B54-75DD60234A14}" destId="{B6149829-8AAA-4334-8BB1-2C32736FAB06}" srcOrd="1" destOrd="0" presId="urn:microsoft.com/office/officeart/2005/8/layout/hList7"/>
    <dgm:cxn modelId="{982F3CB7-981A-4E08-9DA8-D0B81EA0E2AB}" type="presParOf" srcId="{B4B94A77-55D5-474A-8B54-75DD60234A14}" destId="{011536A3-0F4D-4481-B328-77DD0AD7D290}" srcOrd="2" destOrd="0" presId="urn:microsoft.com/office/officeart/2005/8/layout/hList7"/>
    <dgm:cxn modelId="{4BC2689B-249E-40A6-9D38-800BE1536B7F}" type="presParOf" srcId="{011536A3-0F4D-4481-B328-77DD0AD7D290}" destId="{0100DDEB-AAEB-4AB0-9BD7-BAC2D512C7DA}" srcOrd="0" destOrd="0" presId="urn:microsoft.com/office/officeart/2005/8/layout/hList7"/>
    <dgm:cxn modelId="{59D92B1C-59AB-4843-ABA9-A37D4CBCDA7D}" type="presParOf" srcId="{011536A3-0F4D-4481-B328-77DD0AD7D290}" destId="{12562C99-AB4A-46E1-877D-4953BCD250D3}" srcOrd="1" destOrd="0" presId="urn:microsoft.com/office/officeart/2005/8/layout/hList7"/>
    <dgm:cxn modelId="{B2C45972-4574-4E95-986F-A8B1D6485563}" type="presParOf" srcId="{011536A3-0F4D-4481-B328-77DD0AD7D290}" destId="{D1762210-FCC7-4AD1-89F7-43B8D8D52C0F}" srcOrd="2" destOrd="0" presId="urn:microsoft.com/office/officeart/2005/8/layout/hList7"/>
    <dgm:cxn modelId="{7D67DBA3-04EE-4493-AE1E-E40CADC2BCE2}" type="presParOf" srcId="{011536A3-0F4D-4481-B328-77DD0AD7D290}" destId="{B2559241-6710-4062-9D43-127F4AFB2B1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67A282-03C7-40AC-9925-9AE9A022E534}" type="doc">
      <dgm:prSet loTypeId="urn:microsoft.com/office/officeart/2005/8/layout/gear1" loCatId="relationship" qsTypeId="urn:microsoft.com/office/officeart/2005/8/quickstyle/simple1" qsCatId="simple" csTypeId="urn:microsoft.com/office/officeart/2005/8/colors/colorful4" csCatId="colorful" phldr="1"/>
      <dgm:spPr/>
    </dgm:pt>
    <dgm:pt modelId="{8D12548B-F93C-494F-9C25-D9BFD227D3D3}">
      <dgm:prSet phldrT="[Texto]"/>
      <dgm:spPr/>
      <dgm:t>
        <a:bodyPr/>
        <a:lstStyle/>
        <a:p>
          <a:r>
            <a:rPr lang="es-MX" dirty="0" smtClean="0"/>
            <a:t>2. Vea lo que estamos haciendo por la humanidad.</a:t>
          </a:r>
          <a:endParaRPr lang="es-MX" dirty="0"/>
        </a:p>
      </dgm:t>
    </dgm:pt>
    <dgm:pt modelId="{7BE05AA9-6C2D-43E0-8D0C-7EC4AF806DFD}" type="parTrans" cxnId="{581B083C-17CD-4AAA-87F5-8499E60BE834}">
      <dgm:prSet/>
      <dgm:spPr/>
      <dgm:t>
        <a:bodyPr/>
        <a:lstStyle/>
        <a:p>
          <a:endParaRPr lang="es-MX"/>
        </a:p>
      </dgm:t>
    </dgm:pt>
    <dgm:pt modelId="{F5A46C3D-8ABB-4C56-BED9-7CE790D05ED3}" type="sibTrans" cxnId="{581B083C-17CD-4AAA-87F5-8499E60BE834}">
      <dgm:prSet/>
      <dgm:spPr/>
      <dgm:t>
        <a:bodyPr/>
        <a:lstStyle/>
        <a:p>
          <a:endParaRPr lang="es-MX"/>
        </a:p>
      </dgm:t>
    </dgm:pt>
    <dgm:pt modelId="{492290FF-4311-4E13-A0B9-DA05E6BAA8BE}">
      <dgm:prSet/>
      <dgm:spPr/>
      <dgm:t>
        <a:bodyPr/>
        <a:lstStyle/>
        <a:p>
          <a:r>
            <a:rPr lang="es-MX" dirty="0" smtClean="0"/>
            <a:t>Esta clase de publicidad fue muy popular a finales de la década del 60 y durante toda la década del 70.</a:t>
          </a:r>
          <a:r>
            <a:rPr lang="es-ES_tradnl" dirty="0" smtClean="0"/>
            <a:t> </a:t>
          </a:r>
          <a:endParaRPr lang="es-ES_tradnl" dirty="0"/>
        </a:p>
      </dgm:t>
    </dgm:pt>
    <dgm:pt modelId="{4088A8DD-F813-4DFD-BE40-286027B58E83}" type="parTrans" cxnId="{76D4D8E5-F75D-45A0-B237-E0036FDE0350}">
      <dgm:prSet/>
      <dgm:spPr/>
      <dgm:t>
        <a:bodyPr/>
        <a:lstStyle/>
        <a:p>
          <a:endParaRPr lang="es-MX"/>
        </a:p>
      </dgm:t>
    </dgm:pt>
    <dgm:pt modelId="{E02D7DE1-8D9C-41F0-9BCA-55EB101C1AFA}" type="sibTrans" cxnId="{76D4D8E5-F75D-45A0-B237-E0036FDE0350}">
      <dgm:prSet/>
      <dgm:spPr/>
      <dgm:t>
        <a:bodyPr/>
        <a:lstStyle/>
        <a:p>
          <a:endParaRPr lang="es-MX"/>
        </a:p>
      </dgm:t>
    </dgm:pt>
    <dgm:pt modelId="{4714D543-643F-461A-812B-3F6FFBDC79B5}" type="pres">
      <dgm:prSet presAssocID="{C767A282-03C7-40AC-9925-9AE9A022E53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F3E2769-A04A-4316-A2B8-4E68FBEE0A12}" type="pres">
      <dgm:prSet presAssocID="{492290FF-4311-4E13-A0B9-DA05E6BAA8BE}" presName="gear1" presStyleLbl="node1" presStyleIdx="0" presStyleCnt="2" custLinFactNeighborX="44628" custLinFactNeighborY="478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FB5714-112D-4DBD-81F0-662ACB466DD7}" type="pres">
      <dgm:prSet presAssocID="{492290FF-4311-4E13-A0B9-DA05E6BAA8BE}" presName="gear1srcNode" presStyleLbl="node1" presStyleIdx="0" presStyleCnt="2"/>
      <dgm:spPr/>
      <dgm:t>
        <a:bodyPr/>
        <a:lstStyle/>
        <a:p>
          <a:endParaRPr lang="es-MX"/>
        </a:p>
      </dgm:t>
    </dgm:pt>
    <dgm:pt modelId="{858739E7-7EBC-4BE9-B03E-F734B002311A}" type="pres">
      <dgm:prSet presAssocID="{492290FF-4311-4E13-A0B9-DA05E6BAA8BE}" presName="gear1dstNode" presStyleLbl="node1" presStyleIdx="0" presStyleCnt="2"/>
      <dgm:spPr/>
      <dgm:t>
        <a:bodyPr/>
        <a:lstStyle/>
        <a:p>
          <a:endParaRPr lang="es-MX"/>
        </a:p>
      </dgm:t>
    </dgm:pt>
    <dgm:pt modelId="{41F0171F-CBAD-4801-8684-8E6CF0F39AC2}" type="pres">
      <dgm:prSet presAssocID="{8D12548B-F93C-494F-9C25-D9BFD227D3D3}" presName="gear2" presStyleLbl="node1" presStyleIdx="1" presStyleCnt="2" custScaleX="195519" custScaleY="18500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A400A6-9DBA-4AD2-8F51-3D0B44604D7B}" type="pres">
      <dgm:prSet presAssocID="{8D12548B-F93C-494F-9C25-D9BFD227D3D3}" presName="gear2srcNode" presStyleLbl="node1" presStyleIdx="1" presStyleCnt="2"/>
      <dgm:spPr/>
      <dgm:t>
        <a:bodyPr/>
        <a:lstStyle/>
        <a:p>
          <a:endParaRPr lang="es-MX"/>
        </a:p>
      </dgm:t>
    </dgm:pt>
    <dgm:pt modelId="{0CA1B56D-F42D-46A8-BA66-A9A30B29F1A2}" type="pres">
      <dgm:prSet presAssocID="{8D12548B-F93C-494F-9C25-D9BFD227D3D3}" presName="gear2dstNode" presStyleLbl="node1" presStyleIdx="1" presStyleCnt="2"/>
      <dgm:spPr/>
      <dgm:t>
        <a:bodyPr/>
        <a:lstStyle/>
        <a:p>
          <a:endParaRPr lang="es-MX"/>
        </a:p>
      </dgm:t>
    </dgm:pt>
    <dgm:pt modelId="{1C5C1584-4E0E-4DA3-BE3C-32BA3D451E5B}" type="pres">
      <dgm:prSet presAssocID="{E02D7DE1-8D9C-41F0-9BCA-55EB101C1AFA}" presName="connector1" presStyleLbl="sibTrans2D1" presStyleIdx="0" presStyleCnt="2" custLinFactNeighborX="32396" custLinFactNeighborY="432"/>
      <dgm:spPr/>
      <dgm:t>
        <a:bodyPr/>
        <a:lstStyle/>
        <a:p>
          <a:endParaRPr lang="es-MX"/>
        </a:p>
      </dgm:t>
    </dgm:pt>
    <dgm:pt modelId="{567B71CE-C748-4945-96E4-C503007F1B63}" type="pres">
      <dgm:prSet presAssocID="{F5A46C3D-8ABB-4C56-BED9-7CE790D05ED3}" presName="connector2" presStyleLbl="sibTrans2D1" presStyleIdx="1" presStyleCnt="2" custLinFactNeighborX="-34277" custLinFactNeighborY="-25136"/>
      <dgm:spPr/>
      <dgm:t>
        <a:bodyPr/>
        <a:lstStyle/>
        <a:p>
          <a:endParaRPr lang="es-MX"/>
        </a:p>
      </dgm:t>
    </dgm:pt>
  </dgm:ptLst>
  <dgm:cxnLst>
    <dgm:cxn modelId="{24796F9C-7AB9-4962-85B4-F5012E5CDBD5}" type="presOf" srcId="{E02D7DE1-8D9C-41F0-9BCA-55EB101C1AFA}" destId="{1C5C1584-4E0E-4DA3-BE3C-32BA3D451E5B}" srcOrd="0" destOrd="0" presId="urn:microsoft.com/office/officeart/2005/8/layout/gear1"/>
    <dgm:cxn modelId="{76D4D8E5-F75D-45A0-B237-E0036FDE0350}" srcId="{C767A282-03C7-40AC-9925-9AE9A022E534}" destId="{492290FF-4311-4E13-A0B9-DA05E6BAA8BE}" srcOrd="0" destOrd="0" parTransId="{4088A8DD-F813-4DFD-BE40-286027B58E83}" sibTransId="{E02D7DE1-8D9C-41F0-9BCA-55EB101C1AFA}"/>
    <dgm:cxn modelId="{CD50ADFD-8C33-4EF6-A1A2-411AA74D6BB6}" type="presOf" srcId="{8D12548B-F93C-494F-9C25-D9BFD227D3D3}" destId="{41F0171F-CBAD-4801-8684-8E6CF0F39AC2}" srcOrd="0" destOrd="0" presId="urn:microsoft.com/office/officeart/2005/8/layout/gear1"/>
    <dgm:cxn modelId="{581B083C-17CD-4AAA-87F5-8499E60BE834}" srcId="{C767A282-03C7-40AC-9925-9AE9A022E534}" destId="{8D12548B-F93C-494F-9C25-D9BFD227D3D3}" srcOrd="1" destOrd="0" parTransId="{7BE05AA9-6C2D-43E0-8D0C-7EC4AF806DFD}" sibTransId="{F5A46C3D-8ABB-4C56-BED9-7CE790D05ED3}"/>
    <dgm:cxn modelId="{8B1F5CEC-DC56-4ABB-842A-58127480F5B4}" type="presOf" srcId="{F5A46C3D-8ABB-4C56-BED9-7CE790D05ED3}" destId="{567B71CE-C748-4945-96E4-C503007F1B63}" srcOrd="0" destOrd="0" presId="urn:microsoft.com/office/officeart/2005/8/layout/gear1"/>
    <dgm:cxn modelId="{92D4D012-B7C9-4FFD-95B8-A936A286A3EE}" type="presOf" srcId="{492290FF-4311-4E13-A0B9-DA05E6BAA8BE}" destId="{FF3E2769-A04A-4316-A2B8-4E68FBEE0A12}" srcOrd="0" destOrd="0" presId="urn:microsoft.com/office/officeart/2005/8/layout/gear1"/>
    <dgm:cxn modelId="{F3759398-6067-4305-8BED-68BA4A30FCA3}" type="presOf" srcId="{492290FF-4311-4E13-A0B9-DA05E6BAA8BE}" destId="{7AFB5714-112D-4DBD-81F0-662ACB466DD7}" srcOrd="1" destOrd="0" presId="urn:microsoft.com/office/officeart/2005/8/layout/gear1"/>
    <dgm:cxn modelId="{E7A30B4A-21A1-4B11-BC30-932CBFB863E6}" type="presOf" srcId="{8D12548B-F93C-494F-9C25-D9BFD227D3D3}" destId="{92A400A6-9DBA-4AD2-8F51-3D0B44604D7B}" srcOrd="1" destOrd="0" presId="urn:microsoft.com/office/officeart/2005/8/layout/gear1"/>
    <dgm:cxn modelId="{C9983712-91F9-4A79-89AB-D44BCCAF59F1}" type="presOf" srcId="{8D12548B-F93C-494F-9C25-D9BFD227D3D3}" destId="{0CA1B56D-F42D-46A8-BA66-A9A30B29F1A2}" srcOrd="2" destOrd="0" presId="urn:microsoft.com/office/officeart/2005/8/layout/gear1"/>
    <dgm:cxn modelId="{9042FE84-C43B-42D3-98DE-FFCC8C550DC4}" type="presOf" srcId="{C767A282-03C7-40AC-9925-9AE9A022E534}" destId="{4714D543-643F-461A-812B-3F6FFBDC79B5}" srcOrd="0" destOrd="0" presId="urn:microsoft.com/office/officeart/2005/8/layout/gear1"/>
    <dgm:cxn modelId="{F9B70B6B-E182-46DE-BBAE-FD1395150B44}" type="presOf" srcId="{492290FF-4311-4E13-A0B9-DA05E6BAA8BE}" destId="{858739E7-7EBC-4BE9-B03E-F734B002311A}" srcOrd="2" destOrd="0" presId="urn:microsoft.com/office/officeart/2005/8/layout/gear1"/>
    <dgm:cxn modelId="{B9AB14BF-65D9-4C08-8DB0-1FAA8A66B4B1}" type="presParOf" srcId="{4714D543-643F-461A-812B-3F6FFBDC79B5}" destId="{FF3E2769-A04A-4316-A2B8-4E68FBEE0A12}" srcOrd="0" destOrd="0" presId="urn:microsoft.com/office/officeart/2005/8/layout/gear1"/>
    <dgm:cxn modelId="{7EE4F59E-7FC5-46B5-935C-A6FB74A546B0}" type="presParOf" srcId="{4714D543-643F-461A-812B-3F6FFBDC79B5}" destId="{7AFB5714-112D-4DBD-81F0-662ACB466DD7}" srcOrd="1" destOrd="0" presId="urn:microsoft.com/office/officeart/2005/8/layout/gear1"/>
    <dgm:cxn modelId="{F9DAC029-9661-4545-B8C8-0972317272E9}" type="presParOf" srcId="{4714D543-643F-461A-812B-3F6FFBDC79B5}" destId="{858739E7-7EBC-4BE9-B03E-F734B002311A}" srcOrd="2" destOrd="0" presId="urn:microsoft.com/office/officeart/2005/8/layout/gear1"/>
    <dgm:cxn modelId="{DF139D6C-1EB5-495D-BFE1-01A4511F3CC3}" type="presParOf" srcId="{4714D543-643F-461A-812B-3F6FFBDC79B5}" destId="{41F0171F-CBAD-4801-8684-8E6CF0F39AC2}" srcOrd="3" destOrd="0" presId="urn:microsoft.com/office/officeart/2005/8/layout/gear1"/>
    <dgm:cxn modelId="{C79CE858-64C2-4392-A13C-EEBCDD911623}" type="presParOf" srcId="{4714D543-643F-461A-812B-3F6FFBDC79B5}" destId="{92A400A6-9DBA-4AD2-8F51-3D0B44604D7B}" srcOrd="4" destOrd="0" presId="urn:microsoft.com/office/officeart/2005/8/layout/gear1"/>
    <dgm:cxn modelId="{EC65AD65-A8D6-4CA0-A036-CB4AAD06AC25}" type="presParOf" srcId="{4714D543-643F-461A-812B-3F6FFBDC79B5}" destId="{0CA1B56D-F42D-46A8-BA66-A9A30B29F1A2}" srcOrd="5" destOrd="0" presId="urn:microsoft.com/office/officeart/2005/8/layout/gear1"/>
    <dgm:cxn modelId="{0DEF220E-FD67-4508-9097-3BE7E0490FA5}" type="presParOf" srcId="{4714D543-643F-461A-812B-3F6FFBDC79B5}" destId="{1C5C1584-4E0E-4DA3-BE3C-32BA3D451E5B}" srcOrd="6" destOrd="0" presId="urn:microsoft.com/office/officeart/2005/8/layout/gear1"/>
    <dgm:cxn modelId="{9E746D49-4B73-48F3-B33C-123D42334390}" type="presParOf" srcId="{4714D543-643F-461A-812B-3F6FFBDC79B5}" destId="{567B71CE-C748-4945-96E4-C503007F1B63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39CA118-D9B3-4C11-ADF1-3BCC78CD3BD5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8E147EE4-4AF3-4855-820E-37BFC58AA9F7}">
      <dgm:prSet phldrT="[Texto]"/>
      <dgm:spPr/>
      <dgm:t>
        <a:bodyPr/>
        <a:lstStyle/>
        <a:p>
          <a:r>
            <a:rPr lang="es-MX" dirty="0" smtClean="0"/>
            <a:t>1</a:t>
          </a:r>
          <a:endParaRPr lang="es-MX" dirty="0"/>
        </a:p>
      </dgm:t>
    </dgm:pt>
    <dgm:pt modelId="{35B285D7-CF9C-43E9-B660-4276FE598EE4}" type="parTrans" cxnId="{EEA763DC-CA03-49B7-A75B-D64CF8484044}">
      <dgm:prSet/>
      <dgm:spPr/>
      <dgm:t>
        <a:bodyPr/>
        <a:lstStyle/>
        <a:p>
          <a:endParaRPr lang="es-MX"/>
        </a:p>
      </dgm:t>
    </dgm:pt>
    <dgm:pt modelId="{EE8AC95F-EA47-43A7-B618-0A574CCC845F}" type="sibTrans" cxnId="{EEA763DC-CA03-49B7-A75B-D64CF8484044}">
      <dgm:prSet/>
      <dgm:spPr/>
      <dgm:t>
        <a:bodyPr/>
        <a:lstStyle/>
        <a:p>
          <a:endParaRPr lang="es-MX"/>
        </a:p>
      </dgm:t>
    </dgm:pt>
    <dgm:pt modelId="{A210FA7A-9381-4900-BEC3-4DB26C9B2460}">
      <dgm:prSet phldrT="[Texto]" custT="1"/>
      <dgm:spPr/>
      <dgm:t>
        <a:bodyPr/>
        <a:lstStyle/>
        <a:p>
          <a:r>
            <a:rPr lang="es-ES_tradnl" sz="1000" dirty="0" smtClean="0"/>
            <a:t>1. El publicista prefiere hacer comerciales que puedan perturbar en ciertos sectores de la población, generando ventas significativas y por consecuencia muy rentables para la empresa.</a:t>
          </a:r>
          <a:endParaRPr lang="es-MX" sz="1000" dirty="0"/>
        </a:p>
      </dgm:t>
    </dgm:pt>
    <dgm:pt modelId="{2C1E1A24-BB30-4536-8DDA-8CB0235D07B3}" type="parTrans" cxnId="{FBD6020C-6F73-4925-B941-1EC1A9595589}">
      <dgm:prSet/>
      <dgm:spPr/>
      <dgm:t>
        <a:bodyPr/>
        <a:lstStyle/>
        <a:p>
          <a:endParaRPr lang="es-MX"/>
        </a:p>
      </dgm:t>
    </dgm:pt>
    <dgm:pt modelId="{956CA9CD-1880-41E2-898E-401864DAD8F1}" type="sibTrans" cxnId="{FBD6020C-6F73-4925-B941-1EC1A9595589}">
      <dgm:prSet/>
      <dgm:spPr/>
      <dgm:t>
        <a:bodyPr/>
        <a:lstStyle/>
        <a:p>
          <a:endParaRPr lang="es-MX"/>
        </a:p>
      </dgm:t>
    </dgm:pt>
    <dgm:pt modelId="{237459DF-D012-4B0F-9631-0C5745C10682}">
      <dgm:prSet phldrT="[Texto]"/>
      <dgm:spPr/>
      <dgm:t>
        <a:bodyPr/>
        <a:lstStyle/>
        <a:p>
          <a:r>
            <a:rPr lang="es-MX" dirty="0" smtClean="0"/>
            <a:t>1</a:t>
          </a:r>
          <a:endParaRPr lang="es-MX" dirty="0"/>
        </a:p>
      </dgm:t>
    </dgm:pt>
    <dgm:pt modelId="{A6394604-3A9B-44C9-BA99-4737C93DE2BF}" type="parTrans" cxnId="{6E9E1AB1-D2E7-4728-AE70-77B24B879EEA}">
      <dgm:prSet/>
      <dgm:spPr/>
      <dgm:t>
        <a:bodyPr/>
        <a:lstStyle/>
        <a:p>
          <a:endParaRPr lang="es-MX"/>
        </a:p>
      </dgm:t>
    </dgm:pt>
    <dgm:pt modelId="{880F6C8F-C69B-4CDE-9214-044B7F96BBFA}" type="sibTrans" cxnId="{6E9E1AB1-D2E7-4728-AE70-77B24B879EEA}">
      <dgm:prSet/>
      <dgm:spPr/>
      <dgm:t>
        <a:bodyPr/>
        <a:lstStyle/>
        <a:p>
          <a:endParaRPr lang="es-MX"/>
        </a:p>
      </dgm:t>
    </dgm:pt>
    <dgm:pt modelId="{D18B55F6-434B-450B-B4CD-EAE555DEF412}">
      <dgm:prSet phldrT="[Texto]"/>
      <dgm:spPr/>
      <dgm:t>
        <a:bodyPr/>
        <a:lstStyle/>
        <a:p>
          <a:r>
            <a:rPr lang="es-MX" dirty="0" smtClean="0"/>
            <a:t>2</a:t>
          </a:r>
          <a:endParaRPr lang="es-MX" dirty="0"/>
        </a:p>
      </dgm:t>
    </dgm:pt>
    <dgm:pt modelId="{8F2397F3-143A-401E-A2C8-D822DAF9ADAA}" type="parTrans" cxnId="{7536E301-030E-4E7E-A089-93AE2EF62D08}">
      <dgm:prSet/>
      <dgm:spPr/>
      <dgm:t>
        <a:bodyPr/>
        <a:lstStyle/>
        <a:p>
          <a:endParaRPr lang="es-MX"/>
        </a:p>
      </dgm:t>
    </dgm:pt>
    <dgm:pt modelId="{B9956657-3384-4550-BF8F-1202FB232376}" type="sibTrans" cxnId="{7536E301-030E-4E7E-A089-93AE2EF62D08}">
      <dgm:prSet/>
      <dgm:spPr/>
      <dgm:t>
        <a:bodyPr/>
        <a:lstStyle/>
        <a:p>
          <a:endParaRPr lang="es-MX"/>
        </a:p>
      </dgm:t>
    </dgm:pt>
    <dgm:pt modelId="{82F504EE-BF17-4E37-A524-98A55B01DDC4}">
      <dgm:prSet phldrT="[Texto]" custT="1"/>
      <dgm:spPr/>
      <dgm:t>
        <a:bodyPr/>
        <a:lstStyle/>
        <a:p>
          <a:r>
            <a:rPr lang="es-ES_tradnl" sz="1050" dirty="0" smtClean="0"/>
            <a:t>2. El RP tiene una trayectoria periodística, que se preocupa por conseguir una buena tinta, no simplemente tinta, sino contenido noticioso en beneficio de la empresa.</a:t>
          </a:r>
          <a:endParaRPr lang="es-MX" sz="1050" dirty="0"/>
        </a:p>
      </dgm:t>
    </dgm:pt>
    <dgm:pt modelId="{17775778-29EB-4500-A6CC-5C5AC6C6BF2A}" type="parTrans" cxnId="{BAFD6B0F-6804-4350-AF9D-BAF1EC74F6DB}">
      <dgm:prSet/>
      <dgm:spPr/>
      <dgm:t>
        <a:bodyPr/>
        <a:lstStyle/>
        <a:p>
          <a:endParaRPr lang="es-MX"/>
        </a:p>
      </dgm:t>
    </dgm:pt>
    <dgm:pt modelId="{05910F6C-3660-49D9-8F0C-BECFE984C144}" type="sibTrans" cxnId="{BAFD6B0F-6804-4350-AF9D-BAF1EC74F6DB}">
      <dgm:prSet/>
      <dgm:spPr/>
      <dgm:t>
        <a:bodyPr/>
        <a:lstStyle/>
        <a:p>
          <a:endParaRPr lang="es-MX"/>
        </a:p>
      </dgm:t>
    </dgm:pt>
    <dgm:pt modelId="{CF660CD0-5E45-4AD3-B9CC-BF07701E52DD}">
      <dgm:prSet phldrT="[Texto]"/>
      <dgm:spPr/>
      <dgm:t>
        <a:bodyPr/>
        <a:lstStyle/>
        <a:p>
          <a:r>
            <a:rPr lang="es-MX" dirty="0" smtClean="0"/>
            <a:t>2</a:t>
          </a:r>
          <a:endParaRPr lang="es-MX" dirty="0"/>
        </a:p>
      </dgm:t>
    </dgm:pt>
    <dgm:pt modelId="{10EF8E95-88E8-48FF-8334-588BA8B461FC}" type="parTrans" cxnId="{84FE2763-59B4-43C8-8027-D9AE44191DC9}">
      <dgm:prSet/>
      <dgm:spPr/>
      <dgm:t>
        <a:bodyPr/>
        <a:lstStyle/>
        <a:p>
          <a:endParaRPr lang="es-MX"/>
        </a:p>
      </dgm:t>
    </dgm:pt>
    <dgm:pt modelId="{116C4DEC-6B9B-4C96-95A4-507F53542193}" type="sibTrans" cxnId="{84FE2763-59B4-43C8-8027-D9AE44191DC9}">
      <dgm:prSet/>
      <dgm:spPr/>
      <dgm:t>
        <a:bodyPr/>
        <a:lstStyle/>
        <a:p>
          <a:endParaRPr lang="es-MX"/>
        </a:p>
      </dgm:t>
    </dgm:pt>
    <dgm:pt modelId="{08A47AFD-E4E4-48BC-AC27-2F0C0885E02F}">
      <dgm:prSet phldrT="[Texto]" custT="1"/>
      <dgm:spPr/>
      <dgm:t>
        <a:bodyPr/>
        <a:lstStyle/>
        <a:p>
          <a:r>
            <a:rPr lang="es-ES_tradnl" sz="1000" dirty="0" smtClean="0"/>
            <a:t>RP, encargada de la publicidad corporativa, se resiste a repetir anuncios, debido a su preocupación por la frescura y la novedad, de lo que esta realizando la empresa. </a:t>
          </a:r>
          <a:r>
            <a:rPr lang="es-ES_tradnl" sz="1000" b="1" dirty="0" smtClean="0"/>
            <a:t>NO </a:t>
          </a:r>
          <a:r>
            <a:rPr lang="es-ES_tradnl" sz="1000" dirty="0" smtClean="0"/>
            <a:t>quieren repetir un tema ya tratado.</a:t>
          </a:r>
          <a:endParaRPr lang="es-MX" sz="1000" dirty="0"/>
        </a:p>
      </dgm:t>
    </dgm:pt>
    <dgm:pt modelId="{3DFC43FF-D8D2-462E-B363-9ABFFC7E1B02}" type="parTrans" cxnId="{759E75BF-6156-4A9A-8443-BC97E8840D0F}">
      <dgm:prSet/>
      <dgm:spPr/>
      <dgm:t>
        <a:bodyPr/>
        <a:lstStyle/>
        <a:p>
          <a:endParaRPr lang="es-MX"/>
        </a:p>
      </dgm:t>
    </dgm:pt>
    <dgm:pt modelId="{D8054508-3A24-46D5-9E77-4DEC5DBE2247}" type="sibTrans" cxnId="{759E75BF-6156-4A9A-8443-BC97E8840D0F}">
      <dgm:prSet/>
      <dgm:spPr/>
      <dgm:t>
        <a:bodyPr/>
        <a:lstStyle/>
        <a:p>
          <a:endParaRPr lang="es-MX"/>
        </a:p>
      </dgm:t>
    </dgm:pt>
    <dgm:pt modelId="{58B2B9B8-93B6-4FBF-81D5-2687258A4593}">
      <dgm:prSet custT="1"/>
      <dgm:spPr/>
      <dgm:t>
        <a:bodyPr/>
        <a:lstStyle/>
        <a:p>
          <a:r>
            <a:rPr lang="es-ES_tradnl" sz="1050" dirty="0" smtClean="0"/>
            <a:t>Publicista. Un comercial puede aparecer infinidad de veces sin perder nada su impacto ni la audiencia.</a:t>
          </a:r>
          <a:endParaRPr lang="es-MX" sz="1050" dirty="0"/>
        </a:p>
      </dgm:t>
    </dgm:pt>
    <dgm:pt modelId="{F0AD1587-BA72-42D4-846D-D44914387159}" type="parTrans" cxnId="{DD81E31F-003B-479E-AC2C-F7F450EA3E46}">
      <dgm:prSet/>
      <dgm:spPr/>
      <dgm:t>
        <a:bodyPr/>
        <a:lstStyle/>
        <a:p>
          <a:endParaRPr lang="es-MX"/>
        </a:p>
      </dgm:t>
    </dgm:pt>
    <dgm:pt modelId="{55E895B7-9CD2-4EC4-A82D-4D8E084D8F46}" type="sibTrans" cxnId="{DD81E31F-003B-479E-AC2C-F7F450EA3E46}">
      <dgm:prSet/>
      <dgm:spPr/>
      <dgm:t>
        <a:bodyPr/>
        <a:lstStyle/>
        <a:p>
          <a:endParaRPr lang="es-MX"/>
        </a:p>
      </dgm:t>
    </dgm:pt>
    <dgm:pt modelId="{B1CC27AB-5FD0-4BA5-A443-86A930B1CC52}" type="pres">
      <dgm:prSet presAssocID="{439CA118-D9B3-4C11-ADF1-3BCC78CD3BD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04DC6E60-25EC-4BFA-A040-F24602E1F640}" type="pres">
      <dgm:prSet presAssocID="{8E147EE4-4AF3-4855-820E-37BFC58AA9F7}" presName="composite" presStyleCnt="0"/>
      <dgm:spPr/>
    </dgm:pt>
    <dgm:pt modelId="{325AED2B-5B33-4F4E-93F4-A4EEAEB2E166}" type="pres">
      <dgm:prSet presAssocID="{8E147EE4-4AF3-4855-820E-37BFC58AA9F7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DACDD4-280E-4BF3-97C7-464EC5656753}" type="pres">
      <dgm:prSet presAssocID="{8E147EE4-4AF3-4855-820E-37BFC58AA9F7}" presName="Childtext1" presStyleLbl="revTx" presStyleIdx="0" presStyleCnt="4" custLinFactNeighborX="183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00823B-BAB2-4C60-BE93-677F5505897A}" type="pres">
      <dgm:prSet presAssocID="{8E147EE4-4AF3-4855-820E-37BFC58AA9F7}" presName="BalanceSpacing" presStyleCnt="0"/>
      <dgm:spPr/>
    </dgm:pt>
    <dgm:pt modelId="{F8428D75-3BBC-4EE7-ACDA-1F392648E8BD}" type="pres">
      <dgm:prSet presAssocID="{8E147EE4-4AF3-4855-820E-37BFC58AA9F7}" presName="BalanceSpacing1" presStyleCnt="0"/>
      <dgm:spPr/>
    </dgm:pt>
    <dgm:pt modelId="{BCE9D2E3-2CE2-4BBA-B998-79C364B3E9B2}" type="pres">
      <dgm:prSet presAssocID="{EE8AC95F-EA47-43A7-B618-0A574CCC845F}" presName="Accent1Text" presStyleLbl="node1" presStyleIdx="1" presStyleCnt="8"/>
      <dgm:spPr/>
      <dgm:t>
        <a:bodyPr/>
        <a:lstStyle/>
        <a:p>
          <a:endParaRPr lang="es-MX"/>
        </a:p>
      </dgm:t>
    </dgm:pt>
    <dgm:pt modelId="{2824D82A-0E84-4201-B509-99DBFE074AEB}" type="pres">
      <dgm:prSet presAssocID="{EE8AC95F-EA47-43A7-B618-0A574CCC845F}" presName="spaceBetweenRectangles" presStyleCnt="0"/>
      <dgm:spPr/>
    </dgm:pt>
    <dgm:pt modelId="{48477B68-AE97-4611-A815-98CFB965B6AC}" type="pres">
      <dgm:prSet presAssocID="{237459DF-D012-4B0F-9631-0C5745C10682}" presName="composite" presStyleCnt="0"/>
      <dgm:spPr/>
    </dgm:pt>
    <dgm:pt modelId="{58704FEE-5627-4905-8117-4985FCC71A70}" type="pres">
      <dgm:prSet presAssocID="{237459DF-D012-4B0F-9631-0C5745C10682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5A6104-3BBA-4A0D-A81B-B39B698BD04C}" type="pres">
      <dgm:prSet presAssocID="{237459DF-D012-4B0F-9631-0C5745C1068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4D6BA8-8632-4AE7-AB66-BCD5E1CEAA53}" type="pres">
      <dgm:prSet presAssocID="{237459DF-D012-4B0F-9631-0C5745C10682}" presName="BalanceSpacing" presStyleCnt="0"/>
      <dgm:spPr/>
    </dgm:pt>
    <dgm:pt modelId="{42C274E1-B469-4D00-BF1A-1947181FEA1B}" type="pres">
      <dgm:prSet presAssocID="{237459DF-D012-4B0F-9631-0C5745C10682}" presName="BalanceSpacing1" presStyleCnt="0"/>
      <dgm:spPr/>
    </dgm:pt>
    <dgm:pt modelId="{3583DA29-14CB-41C9-BC40-27EAB80661CA}" type="pres">
      <dgm:prSet presAssocID="{880F6C8F-C69B-4CDE-9214-044B7F96BBFA}" presName="Accent1Text" presStyleLbl="node1" presStyleIdx="3" presStyleCnt="8"/>
      <dgm:spPr/>
      <dgm:t>
        <a:bodyPr/>
        <a:lstStyle/>
        <a:p>
          <a:endParaRPr lang="es-MX"/>
        </a:p>
      </dgm:t>
    </dgm:pt>
    <dgm:pt modelId="{8ECF8E13-FA2F-474C-872F-B574F9726DCA}" type="pres">
      <dgm:prSet presAssocID="{880F6C8F-C69B-4CDE-9214-044B7F96BBFA}" presName="spaceBetweenRectangles" presStyleCnt="0"/>
      <dgm:spPr/>
    </dgm:pt>
    <dgm:pt modelId="{B805177C-EF5F-4AF4-B3E4-CBD004872305}" type="pres">
      <dgm:prSet presAssocID="{D18B55F6-434B-450B-B4CD-EAE555DEF412}" presName="composite" presStyleCnt="0"/>
      <dgm:spPr/>
    </dgm:pt>
    <dgm:pt modelId="{D18792A7-3922-4104-ACE3-C2FC265AA82E}" type="pres">
      <dgm:prSet presAssocID="{D18B55F6-434B-450B-B4CD-EAE555DEF412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DD5EA7-0D6A-40E7-B55B-C64D8352CFC4}" type="pres">
      <dgm:prSet presAssocID="{D18B55F6-434B-450B-B4CD-EAE555DEF412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58C4E7-D397-40EE-BA59-F822B71D7E54}" type="pres">
      <dgm:prSet presAssocID="{D18B55F6-434B-450B-B4CD-EAE555DEF412}" presName="BalanceSpacing" presStyleCnt="0"/>
      <dgm:spPr/>
    </dgm:pt>
    <dgm:pt modelId="{2200EEB6-BC5D-4489-8D02-5B01D5D7B0B3}" type="pres">
      <dgm:prSet presAssocID="{D18B55F6-434B-450B-B4CD-EAE555DEF412}" presName="BalanceSpacing1" presStyleCnt="0"/>
      <dgm:spPr/>
    </dgm:pt>
    <dgm:pt modelId="{A14B70BA-D177-490E-886D-122675A33765}" type="pres">
      <dgm:prSet presAssocID="{B9956657-3384-4550-BF8F-1202FB232376}" presName="Accent1Text" presStyleLbl="node1" presStyleIdx="5" presStyleCnt="8"/>
      <dgm:spPr/>
      <dgm:t>
        <a:bodyPr/>
        <a:lstStyle/>
        <a:p>
          <a:endParaRPr lang="es-MX"/>
        </a:p>
      </dgm:t>
    </dgm:pt>
    <dgm:pt modelId="{755D75C8-BE81-4132-8016-6A895AC023F0}" type="pres">
      <dgm:prSet presAssocID="{B9956657-3384-4550-BF8F-1202FB232376}" presName="spaceBetweenRectangles" presStyleCnt="0"/>
      <dgm:spPr/>
    </dgm:pt>
    <dgm:pt modelId="{958FCA28-192D-4947-ACC8-1E6CFDBDD554}" type="pres">
      <dgm:prSet presAssocID="{CF660CD0-5E45-4AD3-B9CC-BF07701E52DD}" presName="composite" presStyleCnt="0"/>
      <dgm:spPr/>
    </dgm:pt>
    <dgm:pt modelId="{65C3DE28-ED4B-4EA3-9C00-76CBB7E77E87}" type="pres">
      <dgm:prSet presAssocID="{CF660CD0-5E45-4AD3-B9CC-BF07701E52DD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D3D789D-CC1E-4091-819D-AEF28A35B0B6}" type="pres">
      <dgm:prSet presAssocID="{CF660CD0-5E45-4AD3-B9CC-BF07701E52DD}" presName="Childtext1" presStyleLbl="revTx" presStyleIdx="3" presStyleCnt="4" custLinFactNeighborX="-168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E1E7FB-5B21-4E70-8AB9-06CDD75CC9B3}" type="pres">
      <dgm:prSet presAssocID="{CF660CD0-5E45-4AD3-B9CC-BF07701E52DD}" presName="BalanceSpacing" presStyleCnt="0"/>
      <dgm:spPr/>
    </dgm:pt>
    <dgm:pt modelId="{BA2A1320-9403-42EE-97DC-65CBB109F57F}" type="pres">
      <dgm:prSet presAssocID="{CF660CD0-5E45-4AD3-B9CC-BF07701E52DD}" presName="BalanceSpacing1" presStyleCnt="0"/>
      <dgm:spPr/>
    </dgm:pt>
    <dgm:pt modelId="{95B85964-063A-462E-879B-BC15B9EA5FC5}" type="pres">
      <dgm:prSet presAssocID="{116C4DEC-6B9B-4C96-95A4-507F53542193}" presName="Accent1Text" presStyleLbl="node1" presStyleIdx="7" presStyleCnt="8"/>
      <dgm:spPr/>
      <dgm:t>
        <a:bodyPr/>
        <a:lstStyle/>
        <a:p>
          <a:endParaRPr lang="es-MX"/>
        </a:p>
      </dgm:t>
    </dgm:pt>
  </dgm:ptLst>
  <dgm:cxnLst>
    <dgm:cxn modelId="{24D1D4F1-E4D0-4FD7-A1B6-DDDE492B912D}" type="presOf" srcId="{B9956657-3384-4550-BF8F-1202FB232376}" destId="{A14B70BA-D177-490E-886D-122675A33765}" srcOrd="0" destOrd="0" presId="urn:microsoft.com/office/officeart/2008/layout/AlternatingHexagons"/>
    <dgm:cxn modelId="{4004236D-68E5-4E0D-AF17-5B0BB902C457}" type="presOf" srcId="{439CA118-D9B3-4C11-ADF1-3BCC78CD3BD5}" destId="{B1CC27AB-5FD0-4BA5-A443-86A930B1CC52}" srcOrd="0" destOrd="0" presId="urn:microsoft.com/office/officeart/2008/layout/AlternatingHexagons"/>
    <dgm:cxn modelId="{682A5593-447E-49CD-AE7A-96B0D6BD5F64}" type="presOf" srcId="{82F504EE-BF17-4E37-A524-98A55B01DDC4}" destId="{52DD5EA7-0D6A-40E7-B55B-C64D8352CFC4}" srcOrd="0" destOrd="0" presId="urn:microsoft.com/office/officeart/2008/layout/AlternatingHexagons"/>
    <dgm:cxn modelId="{C140B5EB-5346-40A4-9E9E-A3911DFFA5FF}" type="presOf" srcId="{08A47AFD-E4E4-48BC-AC27-2F0C0885E02F}" destId="{7D3D789D-CC1E-4091-819D-AEF28A35B0B6}" srcOrd="0" destOrd="0" presId="urn:microsoft.com/office/officeart/2008/layout/AlternatingHexagons"/>
    <dgm:cxn modelId="{7536E301-030E-4E7E-A089-93AE2EF62D08}" srcId="{439CA118-D9B3-4C11-ADF1-3BCC78CD3BD5}" destId="{D18B55F6-434B-450B-B4CD-EAE555DEF412}" srcOrd="2" destOrd="0" parTransId="{8F2397F3-143A-401E-A2C8-D822DAF9ADAA}" sibTransId="{B9956657-3384-4550-BF8F-1202FB232376}"/>
    <dgm:cxn modelId="{DB35C046-56A1-4269-A17E-A0DC6D674E43}" type="presOf" srcId="{A210FA7A-9381-4900-BEC3-4DB26C9B2460}" destId="{BFDACDD4-280E-4BF3-97C7-464EC5656753}" srcOrd="0" destOrd="0" presId="urn:microsoft.com/office/officeart/2008/layout/AlternatingHexagons"/>
    <dgm:cxn modelId="{54B45036-91AC-4F95-B1B1-F4ADC7AF813C}" type="presOf" srcId="{880F6C8F-C69B-4CDE-9214-044B7F96BBFA}" destId="{3583DA29-14CB-41C9-BC40-27EAB80661CA}" srcOrd="0" destOrd="0" presId="urn:microsoft.com/office/officeart/2008/layout/AlternatingHexagons"/>
    <dgm:cxn modelId="{5B4773F7-5631-42DB-BFE1-1F0EA40A6711}" type="presOf" srcId="{58B2B9B8-93B6-4FBF-81D5-2687258A4593}" destId="{7F5A6104-3BBA-4A0D-A81B-B39B698BD04C}" srcOrd="0" destOrd="0" presId="urn:microsoft.com/office/officeart/2008/layout/AlternatingHexagons"/>
    <dgm:cxn modelId="{FBD6020C-6F73-4925-B941-1EC1A9595589}" srcId="{8E147EE4-4AF3-4855-820E-37BFC58AA9F7}" destId="{A210FA7A-9381-4900-BEC3-4DB26C9B2460}" srcOrd="0" destOrd="0" parTransId="{2C1E1A24-BB30-4536-8DDA-8CB0235D07B3}" sibTransId="{956CA9CD-1880-41E2-898E-401864DAD8F1}"/>
    <dgm:cxn modelId="{EEA763DC-CA03-49B7-A75B-D64CF8484044}" srcId="{439CA118-D9B3-4C11-ADF1-3BCC78CD3BD5}" destId="{8E147EE4-4AF3-4855-820E-37BFC58AA9F7}" srcOrd="0" destOrd="0" parTransId="{35B285D7-CF9C-43E9-B660-4276FE598EE4}" sibTransId="{EE8AC95F-EA47-43A7-B618-0A574CCC845F}"/>
    <dgm:cxn modelId="{84FE2763-59B4-43C8-8027-D9AE44191DC9}" srcId="{439CA118-D9B3-4C11-ADF1-3BCC78CD3BD5}" destId="{CF660CD0-5E45-4AD3-B9CC-BF07701E52DD}" srcOrd="3" destOrd="0" parTransId="{10EF8E95-88E8-48FF-8334-588BA8B461FC}" sibTransId="{116C4DEC-6B9B-4C96-95A4-507F53542193}"/>
    <dgm:cxn modelId="{B4BEDFAE-F5C9-4E85-A1BC-299CA0D6D43D}" type="presOf" srcId="{8E147EE4-4AF3-4855-820E-37BFC58AA9F7}" destId="{325AED2B-5B33-4F4E-93F4-A4EEAEB2E166}" srcOrd="0" destOrd="0" presId="urn:microsoft.com/office/officeart/2008/layout/AlternatingHexagons"/>
    <dgm:cxn modelId="{BAFD6B0F-6804-4350-AF9D-BAF1EC74F6DB}" srcId="{D18B55F6-434B-450B-B4CD-EAE555DEF412}" destId="{82F504EE-BF17-4E37-A524-98A55B01DDC4}" srcOrd="0" destOrd="0" parTransId="{17775778-29EB-4500-A6CC-5C5AC6C6BF2A}" sibTransId="{05910F6C-3660-49D9-8F0C-BECFE984C144}"/>
    <dgm:cxn modelId="{2F127F29-9913-4FAC-AD6E-7F38910690CE}" type="presOf" srcId="{EE8AC95F-EA47-43A7-B618-0A574CCC845F}" destId="{BCE9D2E3-2CE2-4BBA-B998-79C364B3E9B2}" srcOrd="0" destOrd="0" presId="urn:microsoft.com/office/officeart/2008/layout/AlternatingHexagons"/>
    <dgm:cxn modelId="{6E9E1AB1-D2E7-4728-AE70-77B24B879EEA}" srcId="{439CA118-D9B3-4C11-ADF1-3BCC78CD3BD5}" destId="{237459DF-D012-4B0F-9631-0C5745C10682}" srcOrd="1" destOrd="0" parTransId="{A6394604-3A9B-44C9-BA99-4737C93DE2BF}" sibTransId="{880F6C8F-C69B-4CDE-9214-044B7F96BBFA}"/>
    <dgm:cxn modelId="{B5048057-67EE-4C3B-818B-18E343F54205}" type="presOf" srcId="{CF660CD0-5E45-4AD3-B9CC-BF07701E52DD}" destId="{65C3DE28-ED4B-4EA3-9C00-76CBB7E77E87}" srcOrd="0" destOrd="0" presId="urn:microsoft.com/office/officeart/2008/layout/AlternatingHexagons"/>
    <dgm:cxn modelId="{6B92A208-3A21-4EAE-AD13-C06FE9CF2920}" type="presOf" srcId="{D18B55F6-434B-450B-B4CD-EAE555DEF412}" destId="{D18792A7-3922-4104-ACE3-C2FC265AA82E}" srcOrd="0" destOrd="0" presId="urn:microsoft.com/office/officeart/2008/layout/AlternatingHexagons"/>
    <dgm:cxn modelId="{759E75BF-6156-4A9A-8443-BC97E8840D0F}" srcId="{CF660CD0-5E45-4AD3-B9CC-BF07701E52DD}" destId="{08A47AFD-E4E4-48BC-AC27-2F0C0885E02F}" srcOrd="0" destOrd="0" parTransId="{3DFC43FF-D8D2-462E-B363-9ABFFC7E1B02}" sibTransId="{D8054508-3A24-46D5-9E77-4DEC5DBE2247}"/>
    <dgm:cxn modelId="{5BAAD706-4150-4D97-BB28-33FA0C06BA3E}" type="presOf" srcId="{116C4DEC-6B9B-4C96-95A4-507F53542193}" destId="{95B85964-063A-462E-879B-BC15B9EA5FC5}" srcOrd="0" destOrd="0" presId="urn:microsoft.com/office/officeart/2008/layout/AlternatingHexagons"/>
    <dgm:cxn modelId="{DD81E31F-003B-479E-AC2C-F7F450EA3E46}" srcId="{237459DF-D012-4B0F-9631-0C5745C10682}" destId="{58B2B9B8-93B6-4FBF-81D5-2687258A4593}" srcOrd="0" destOrd="0" parTransId="{F0AD1587-BA72-42D4-846D-D44914387159}" sibTransId="{55E895B7-9CD2-4EC4-A82D-4D8E084D8F46}"/>
    <dgm:cxn modelId="{63C824CA-E0E0-4F9D-8665-2CF9CC29DDF2}" type="presOf" srcId="{237459DF-D012-4B0F-9631-0C5745C10682}" destId="{58704FEE-5627-4905-8117-4985FCC71A70}" srcOrd="0" destOrd="0" presId="urn:microsoft.com/office/officeart/2008/layout/AlternatingHexagons"/>
    <dgm:cxn modelId="{56395CD0-17DC-445C-B7A7-C20412B3EDEC}" type="presParOf" srcId="{B1CC27AB-5FD0-4BA5-A443-86A930B1CC52}" destId="{04DC6E60-25EC-4BFA-A040-F24602E1F640}" srcOrd="0" destOrd="0" presId="urn:microsoft.com/office/officeart/2008/layout/AlternatingHexagons"/>
    <dgm:cxn modelId="{4CEE606B-6B40-4A6B-99CE-A9E6CF309ED8}" type="presParOf" srcId="{04DC6E60-25EC-4BFA-A040-F24602E1F640}" destId="{325AED2B-5B33-4F4E-93F4-A4EEAEB2E166}" srcOrd="0" destOrd="0" presId="urn:microsoft.com/office/officeart/2008/layout/AlternatingHexagons"/>
    <dgm:cxn modelId="{E93B013C-3879-40D3-9479-99FB131F4AA3}" type="presParOf" srcId="{04DC6E60-25EC-4BFA-A040-F24602E1F640}" destId="{BFDACDD4-280E-4BF3-97C7-464EC5656753}" srcOrd="1" destOrd="0" presId="urn:microsoft.com/office/officeart/2008/layout/AlternatingHexagons"/>
    <dgm:cxn modelId="{768E85C4-711F-464D-8E04-11207DE60B0E}" type="presParOf" srcId="{04DC6E60-25EC-4BFA-A040-F24602E1F640}" destId="{6000823B-BAB2-4C60-BE93-677F5505897A}" srcOrd="2" destOrd="0" presId="urn:microsoft.com/office/officeart/2008/layout/AlternatingHexagons"/>
    <dgm:cxn modelId="{730F7F75-6904-4A68-9B07-E70ACF63B0AC}" type="presParOf" srcId="{04DC6E60-25EC-4BFA-A040-F24602E1F640}" destId="{F8428D75-3BBC-4EE7-ACDA-1F392648E8BD}" srcOrd="3" destOrd="0" presId="urn:microsoft.com/office/officeart/2008/layout/AlternatingHexagons"/>
    <dgm:cxn modelId="{01884803-6D2F-4725-A72C-2229E2E3F579}" type="presParOf" srcId="{04DC6E60-25EC-4BFA-A040-F24602E1F640}" destId="{BCE9D2E3-2CE2-4BBA-B998-79C364B3E9B2}" srcOrd="4" destOrd="0" presId="urn:microsoft.com/office/officeart/2008/layout/AlternatingHexagons"/>
    <dgm:cxn modelId="{C76D3A52-F6B6-4E46-BA2A-288BCB0F54AC}" type="presParOf" srcId="{B1CC27AB-5FD0-4BA5-A443-86A930B1CC52}" destId="{2824D82A-0E84-4201-B509-99DBFE074AEB}" srcOrd="1" destOrd="0" presId="urn:microsoft.com/office/officeart/2008/layout/AlternatingHexagons"/>
    <dgm:cxn modelId="{C128CD4A-01BF-44CB-88E1-0CC8B35E6337}" type="presParOf" srcId="{B1CC27AB-5FD0-4BA5-A443-86A930B1CC52}" destId="{48477B68-AE97-4611-A815-98CFB965B6AC}" srcOrd="2" destOrd="0" presId="urn:microsoft.com/office/officeart/2008/layout/AlternatingHexagons"/>
    <dgm:cxn modelId="{6F150977-1374-472F-8AB2-1CF148446F69}" type="presParOf" srcId="{48477B68-AE97-4611-A815-98CFB965B6AC}" destId="{58704FEE-5627-4905-8117-4985FCC71A70}" srcOrd="0" destOrd="0" presId="urn:microsoft.com/office/officeart/2008/layout/AlternatingHexagons"/>
    <dgm:cxn modelId="{CDF885F3-ED3F-416C-9065-8AC680097616}" type="presParOf" srcId="{48477B68-AE97-4611-A815-98CFB965B6AC}" destId="{7F5A6104-3BBA-4A0D-A81B-B39B698BD04C}" srcOrd="1" destOrd="0" presId="urn:microsoft.com/office/officeart/2008/layout/AlternatingHexagons"/>
    <dgm:cxn modelId="{69EC44A1-2BE1-4799-88AC-7EA5A0DDB743}" type="presParOf" srcId="{48477B68-AE97-4611-A815-98CFB965B6AC}" destId="{EC4D6BA8-8632-4AE7-AB66-BCD5E1CEAA53}" srcOrd="2" destOrd="0" presId="urn:microsoft.com/office/officeart/2008/layout/AlternatingHexagons"/>
    <dgm:cxn modelId="{D788C172-D06C-4D33-8275-70FBFB8DED01}" type="presParOf" srcId="{48477B68-AE97-4611-A815-98CFB965B6AC}" destId="{42C274E1-B469-4D00-BF1A-1947181FEA1B}" srcOrd="3" destOrd="0" presId="urn:microsoft.com/office/officeart/2008/layout/AlternatingHexagons"/>
    <dgm:cxn modelId="{091FAAE6-8B5D-4526-8767-7F9A936A2644}" type="presParOf" srcId="{48477B68-AE97-4611-A815-98CFB965B6AC}" destId="{3583DA29-14CB-41C9-BC40-27EAB80661CA}" srcOrd="4" destOrd="0" presId="urn:microsoft.com/office/officeart/2008/layout/AlternatingHexagons"/>
    <dgm:cxn modelId="{20DA56C7-7C49-485B-97AA-D2E5281DA3EB}" type="presParOf" srcId="{B1CC27AB-5FD0-4BA5-A443-86A930B1CC52}" destId="{8ECF8E13-FA2F-474C-872F-B574F9726DCA}" srcOrd="3" destOrd="0" presId="urn:microsoft.com/office/officeart/2008/layout/AlternatingHexagons"/>
    <dgm:cxn modelId="{BE6AA637-815F-41FC-8531-86720EA60249}" type="presParOf" srcId="{B1CC27AB-5FD0-4BA5-A443-86A930B1CC52}" destId="{B805177C-EF5F-4AF4-B3E4-CBD004872305}" srcOrd="4" destOrd="0" presId="urn:microsoft.com/office/officeart/2008/layout/AlternatingHexagons"/>
    <dgm:cxn modelId="{9AE455DF-0642-4EB7-8DED-454000BA4856}" type="presParOf" srcId="{B805177C-EF5F-4AF4-B3E4-CBD004872305}" destId="{D18792A7-3922-4104-ACE3-C2FC265AA82E}" srcOrd="0" destOrd="0" presId="urn:microsoft.com/office/officeart/2008/layout/AlternatingHexagons"/>
    <dgm:cxn modelId="{4CAF086E-FADC-4EF3-BA54-12F0306496D3}" type="presParOf" srcId="{B805177C-EF5F-4AF4-B3E4-CBD004872305}" destId="{52DD5EA7-0D6A-40E7-B55B-C64D8352CFC4}" srcOrd="1" destOrd="0" presId="urn:microsoft.com/office/officeart/2008/layout/AlternatingHexagons"/>
    <dgm:cxn modelId="{AA52DA35-2751-4450-ADE8-7B6EC7C14E9D}" type="presParOf" srcId="{B805177C-EF5F-4AF4-B3E4-CBD004872305}" destId="{6958C4E7-D397-40EE-BA59-F822B71D7E54}" srcOrd="2" destOrd="0" presId="urn:microsoft.com/office/officeart/2008/layout/AlternatingHexagons"/>
    <dgm:cxn modelId="{443F7317-C707-41EE-8E62-3EDD26FD0519}" type="presParOf" srcId="{B805177C-EF5F-4AF4-B3E4-CBD004872305}" destId="{2200EEB6-BC5D-4489-8D02-5B01D5D7B0B3}" srcOrd="3" destOrd="0" presId="urn:microsoft.com/office/officeart/2008/layout/AlternatingHexagons"/>
    <dgm:cxn modelId="{9D892EB1-B922-45BB-954D-34C76AC49309}" type="presParOf" srcId="{B805177C-EF5F-4AF4-B3E4-CBD004872305}" destId="{A14B70BA-D177-490E-886D-122675A33765}" srcOrd="4" destOrd="0" presId="urn:microsoft.com/office/officeart/2008/layout/AlternatingHexagons"/>
    <dgm:cxn modelId="{6BA3B0CC-0AFE-4030-8C7C-026A2327C348}" type="presParOf" srcId="{B1CC27AB-5FD0-4BA5-A443-86A930B1CC52}" destId="{755D75C8-BE81-4132-8016-6A895AC023F0}" srcOrd="5" destOrd="0" presId="urn:microsoft.com/office/officeart/2008/layout/AlternatingHexagons"/>
    <dgm:cxn modelId="{49D7B855-FE50-41FF-960F-60BF24BA81DA}" type="presParOf" srcId="{B1CC27AB-5FD0-4BA5-A443-86A930B1CC52}" destId="{958FCA28-192D-4947-ACC8-1E6CFDBDD554}" srcOrd="6" destOrd="0" presId="urn:microsoft.com/office/officeart/2008/layout/AlternatingHexagons"/>
    <dgm:cxn modelId="{6D44A3B2-CB55-42CB-90DB-14375A5A8FC7}" type="presParOf" srcId="{958FCA28-192D-4947-ACC8-1E6CFDBDD554}" destId="{65C3DE28-ED4B-4EA3-9C00-76CBB7E77E87}" srcOrd="0" destOrd="0" presId="urn:microsoft.com/office/officeart/2008/layout/AlternatingHexagons"/>
    <dgm:cxn modelId="{290357C3-B242-4F15-B06A-4D188E776AE4}" type="presParOf" srcId="{958FCA28-192D-4947-ACC8-1E6CFDBDD554}" destId="{7D3D789D-CC1E-4091-819D-AEF28A35B0B6}" srcOrd="1" destOrd="0" presId="urn:microsoft.com/office/officeart/2008/layout/AlternatingHexagons"/>
    <dgm:cxn modelId="{0FFE9431-CC53-4132-A483-75C97FBDDC98}" type="presParOf" srcId="{958FCA28-192D-4947-ACC8-1E6CFDBDD554}" destId="{91E1E7FB-5B21-4E70-8AB9-06CDD75CC9B3}" srcOrd="2" destOrd="0" presId="urn:microsoft.com/office/officeart/2008/layout/AlternatingHexagons"/>
    <dgm:cxn modelId="{2910CA6C-D9B8-4DAC-B0E5-29118E02C9EA}" type="presParOf" srcId="{958FCA28-192D-4947-ACC8-1E6CFDBDD554}" destId="{BA2A1320-9403-42EE-97DC-65CBB109F57F}" srcOrd="3" destOrd="0" presId="urn:microsoft.com/office/officeart/2008/layout/AlternatingHexagons"/>
    <dgm:cxn modelId="{3E6CBD31-7376-4250-9C00-2B1C7E96440C}" type="presParOf" srcId="{958FCA28-192D-4947-ACC8-1E6CFDBDD554}" destId="{95B85964-063A-462E-879B-BC15B9EA5FC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49B11F7-95CF-4EBF-ADA2-4B442B8AB03B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EDF3FF7B-A065-4CFF-A414-B6419E834181}">
      <dgm:prSet phldrT="[Texto]" custT="1"/>
      <dgm:spPr/>
      <dgm:t>
        <a:bodyPr/>
        <a:lstStyle/>
        <a:p>
          <a:r>
            <a:rPr lang="es-MX" sz="8000" b="0" dirty="0" smtClean="0"/>
            <a:t>La prensa</a:t>
          </a:r>
          <a:endParaRPr lang="es-MX" sz="8000" b="0" dirty="0"/>
        </a:p>
      </dgm:t>
    </dgm:pt>
    <dgm:pt modelId="{55B0CCF3-A6C7-4A12-96DD-73012286C621}" type="parTrans" cxnId="{E20ED21E-BEE0-4E35-BAE5-0159A2B1906B}">
      <dgm:prSet/>
      <dgm:spPr/>
      <dgm:t>
        <a:bodyPr/>
        <a:lstStyle/>
        <a:p>
          <a:endParaRPr lang="es-MX"/>
        </a:p>
      </dgm:t>
    </dgm:pt>
    <dgm:pt modelId="{48F991CA-69B6-46B8-8753-ECFD82B5979E}" type="sibTrans" cxnId="{E20ED21E-BEE0-4E35-BAE5-0159A2B1906B}">
      <dgm:prSet/>
      <dgm:spPr/>
      <dgm:t>
        <a:bodyPr/>
        <a:lstStyle/>
        <a:p>
          <a:endParaRPr lang="es-MX"/>
        </a:p>
      </dgm:t>
    </dgm:pt>
    <dgm:pt modelId="{785D413F-9604-4CF7-B783-32304035B591}">
      <dgm:prSet phldrT="[Texto]"/>
      <dgm:spPr/>
      <dgm:t>
        <a:bodyPr/>
        <a:lstStyle/>
        <a:p>
          <a:r>
            <a:rPr lang="es-MX" dirty="0" smtClean="0"/>
            <a:t>La prensa puede husmear incluso donde no hay nada, mientras  la gerencia trata de determinar quien obro de manera incorrecta.</a:t>
          </a:r>
          <a:endParaRPr lang="es-MX" dirty="0"/>
        </a:p>
      </dgm:t>
    </dgm:pt>
    <dgm:pt modelId="{25294728-CECA-4DAA-A472-40149274A8E2}" type="parTrans" cxnId="{4418E6FF-5B20-4347-84BB-7D6F69BC2186}">
      <dgm:prSet/>
      <dgm:spPr/>
      <dgm:t>
        <a:bodyPr/>
        <a:lstStyle/>
        <a:p>
          <a:endParaRPr lang="es-MX"/>
        </a:p>
      </dgm:t>
    </dgm:pt>
    <dgm:pt modelId="{6A974AEF-0A5E-4E5F-9BCB-791A575E01F2}" type="sibTrans" cxnId="{4418E6FF-5B20-4347-84BB-7D6F69BC2186}">
      <dgm:prSet/>
      <dgm:spPr/>
      <dgm:t>
        <a:bodyPr/>
        <a:lstStyle/>
        <a:p>
          <a:endParaRPr lang="es-MX"/>
        </a:p>
      </dgm:t>
    </dgm:pt>
    <dgm:pt modelId="{56F6777F-4F24-4A49-926A-E08E36006F78}">
      <dgm:prSet phldrT="[Texto]"/>
      <dgm:spPr/>
      <dgm:t>
        <a:bodyPr/>
        <a:lstStyle/>
        <a:p>
          <a:r>
            <a:rPr lang="es-MX" dirty="0" smtClean="0"/>
            <a:t>Para la prensa, los accidentes no suceden. Señalan al culpable, los factores del error pueden ser variados: error humano, criminal, codicia de la compañía o mala gerencia. Se asume que hay culpa.  El supuesto es que si una compañía estuviera bien dirigida, </a:t>
          </a:r>
          <a:r>
            <a:rPr lang="es-MX" i="1" dirty="0" smtClean="0"/>
            <a:t>“nunca ocurriría nada malo”.</a:t>
          </a:r>
          <a:endParaRPr lang="es-MX" dirty="0"/>
        </a:p>
      </dgm:t>
    </dgm:pt>
    <dgm:pt modelId="{F64E8DF9-9CFE-4DAE-91A5-BE8ED27B0E30}" type="parTrans" cxnId="{2D632837-C565-4A20-A460-638A46EFD861}">
      <dgm:prSet/>
      <dgm:spPr/>
      <dgm:t>
        <a:bodyPr/>
        <a:lstStyle/>
        <a:p>
          <a:endParaRPr lang="es-MX"/>
        </a:p>
      </dgm:t>
    </dgm:pt>
    <dgm:pt modelId="{58348D50-3F6A-4F37-AB66-D100929C499B}" type="sibTrans" cxnId="{2D632837-C565-4A20-A460-638A46EFD861}">
      <dgm:prSet/>
      <dgm:spPr/>
      <dgm:t>
        <a:bodyPr/>
        <a:lstStyle/>
        <a:p>
          <a:endParaRPr lang="es-MX"/>
        </a:p>
      </dgm:t>
    </dgm:pt>
    <dgm:pt modelId="{2E09CB02-9A09-4E24-BB9B-E242B6D8291A}" type="pres">
      <dgm:prSet presAssocID="{649B11F7-95CF-4EBF-ADA2-4B442B8AB03B}" presName="linearFlow" presStyleCnt="0">
        <dgm:presLayoutVars>
          <dgm:dir/>
          <dgm:resizeHandles val="exact"/>
        </dgm:presLayoutVars>
      </dgm:prSet>
      <dgm:spPr/>
    </dgm:pt>
    <dgm:pt modelId="{E60E1FCE-15BF-49DC-B402-8B8F0CFD079A}" type="pres">
      <dgm:prSet presAssocID="{EDF3FF7B-A065-4CFF-A414-B6419E834181}" presName="composite" presStyleCnt="0"/>
      <dgm:spPr/>
    </dgm:pt>
    <dgm:pt modelId="{777856E3-5544-42A8-BE85-BF4A7C55BBA3}" type="pres">
      <dgm:prSet presAssocID="{EDF3FF7B-A065-4CFF-A414-B6419E834181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4651191-CB55-42AC-9D04-5BEDB7EC063A}" type="pres">
      <dgm:prSet presAssocID="{EDF3FF7B-A065-4CFF-A414-B6419E834181}" presName="txShp" presStyleLbl="node1" presStyleIdx="0" presStyleCnt="3" custLinFactNeighborX="-792" custLinFactNeighborY="-18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F7A83D-84EE-446D-8DCD-6E6FC4743839}" type="pres">
      <dgm:prSet presAssocID="{48F991CA-69B6-46B8-8753-ECFD82B5979E}" presName="spacing" presStyleCnt="0"/>
      <dgm:spPr/>
    </dgm:pt>
    <dgm:pt modelId="{80EB6D81-0853-47A3-840E-C4A9D856C62D}" type="pres">
      <dgm:prSet presAssocID="{785D413F-9604-4CF7-B783-32304035B591}" presName="composite" presStyleCnt="0"/>
      <dgm:spPr/>
    </dgm:pt>
    <dgm:pt modelId="{350D0BE0-7AAB-4608-92A2-48510C9BD9D9}" type="pres">
      <dgm:prSet presAssocID="{785D413F-9604-4CF7-B783-32304035B591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E079410-C4A8-49FD-8472-76B5CE5288E4}" type="pres">
      <dgm:prSet presAssocID="{785D413F-9604-4CF7-B783-32304035B59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B17823-305D-4642-BE3C-1B1D8CF824F2}" type="pres">
      <dgm:prSet presAssocID="{6A974AEF-0A5E-4E5F-9BCB-791A575E01F2}" presName="spacing" presStyleCnt="0"/>
      <dgm:spPr/>
    </dgm:pt>
    <dgm:pt modelId="{D67843F0-C43F-4BA7-9BA8-E040A5F60A27}" type="pres">
      <dgm:prSet presAssocID="{56F6777F-4F24-4A49-926A-E08E36006F78}" presName="composite" presStyleCnt="0"/>
      <dgm:spPr/>
    </dgm:pt>
    <dgm:pt modelId="{07B3EA87-BFC2-49D1-AA47-09F16BE17012}" type="pres">
      <dgm:prSet presAssocID="{56F6777F-4F24-4A49-926A-E08E36006F78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ABE9933-AD58-4C69-8856-6C5C62EB4A97}" type="pres">
      <dgm:prSet presAssocID="{56F6777F-4F24-4A49-926A-E08E36006F7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59511C3-12CC-4C35-8180-B8B0AC57C622}" type="presOf" srcId="{649B11F7-95CF-4EBF-ADA2-4B442B8AB03B}" destId="{2E09CB02-9A09-4E24-BB9B-E242B6D8291A}" srcOrd="0" destOrd="0" presId="urn:microsoft.com/office/officeart/2005/8/layout/vList3"/>
    <dgm:cxn modelId="{EB9AEA1A-FDC8-4F71-81B1-3783EAF551A1}" type="presOf" srcId="{785D413F-9604-4CF7-B783-32304035B591}" destId="{4E079410-C4A8-49FD-8472-76B5CE5288E4}" srcOrd="0" destOrd="0" presId="urn:microsoft.com/office/officeart/2005/8/layout/vList3"/>
    <dgm:cxn modelId="{2D632837-C565-4A20-A460-638A46EFD861}" srcId="{649B11F7-95CF-4EBF-ADA2-4B442B8AB03B}" destId="{56F6777F-4F24-4A49-926A-E08E36006F78}" srcOrd="2" destOrd="0" parTransId="{F64E8DF9-9CFE-4DAE-91A5-BE8ED27B0E30}" sibTransId="{58348D50-3F6A-4F37-AB66-D100929C499B}"/>
    <dgm:cxn modelId="{029D0365-F4E8-45D3-A2A2-14A3F001CBE0}" type="presOf" srcId="{56F6777F-4F24-4A49-926A-E08E36006F78}" destId="{7ABE9933-AD58-4C69-8856-6C5C62EB4A97}" srcOrd="0" destOrd="0" presId="urn:microsoft.com/office/officeart/2005/8/layout/vList3"/>
    <dgm:cxn modelId="{4418E6FF-5B20-4347-84BB-7D6F69BC2186}" srcId="{649B11F7-95CF-4EBF-ADA2-4B442B8AB03B}" destId="{785D413F-9604-4CF7-B783-32304035B591}" srcOrd="1" destOrd="0" parTransId="{25294728-CECA-4DAA-A472-40149274A8E2}" sibTransId="{6A974AEF-0A5E-4E5F-9BCB-791A575E01F2}"/>
    <dgm:cxn modelId="{E20ED21E-BEE0-4E35-BAE5-0159A2B1906B}" srcId="{649B11F7-95CF-4EBF-ADA2-4B442B8AB03B}" destId="{EDF3FF7B-A065-4CFF-A414-B6419E834181}" srcOrd="0" destOrd="0" parTransId="{55B0CCF3-A6C7-4A12-96DD-73012286C621}" sibTransId="{48F991CA-69B6-46B8-8753-ECFD82B5979E}"/>
    <dgm:cxn modelId="{20813E7E-8C5A-4466-8EFF-6C73C345E463}" type="presOf" srcId="{EDF3FF7B-A065-4CFF-A414-B6419E834181}" destId="{44651191-CB55-42AC-9D04-5BEDB7EC063A}" srcOrd="0" destOrd="0" presId="urn:microsoft.com/office/officeart/2005/8/layout/vList3"/>
    <dgm:cxn modelId="{B7BEE3E5-F7E6-49EE-A023-EDCB440DBB4B}" type="presParOf" srcId="{2E09CB02-9A09-4E24-BB9B-E242B6D8291A}" destId="{E60E1FCE-15BF-49DC-B402-8B8F0CFD079A}" srcOrd="0" destOrd="0" presId="urn:microsoft.com/office/officeart/2005/8/layout/vList3"/>
    <dgm:cxn modelId="{1946D9CE-AAFE-42A6-AF58-C049C2748656}" type="presParOf" srcId="{E60E1FCE-15BF-49DC-B402-8B8F0CFD079A}" destId="{777856E3-5544-42A8-BE85-BF4A7C55BBA3}" srcOrd="0" destOrd="0" presId="urn:microsoft.com/office/officeart/2005/8/layout/vList3"/>
    <dgm:cxn modelId="{21DF1367-012D-4627-8FE7-04F42475431D}" type="presParOf" srcId="{E60E1FCE-15BF-49DC-B402-8B8F0CFD079A}" destId="{44651191-CB55-42AC-9D04-5BEDB7EC063A}" srcOrd="1" destOrd="0" presId="urn:microsoft.com/office/officeart/2005/8/layout/vList3"/>
    <dgm:cxn modelId="{9123B152-DDBE-4D41-8330-6A57DE32B38A}" type="presParOf" srcId="{2E09CB02-9A09-4E24-BB9B-E242B6D8291A}" destId="{73F7A83D-84EE-446D-8DCD-6E6FC4743839}" srcOrd="1" destOrd="0" presId="urn:microsoft.com/office/officeart/2005/8/layout/vList3"/>
    <dgm:cxn modelId="{096B0DE3-AAE2-43F4-8E62-4B87BE10C182}" type="presParOf" srcId="{2E09CB02-9A09-4E24-BB9B-E242B6D8291A}" destId="{80EB6D81-0853-47A3-840E-C4A9D856C62D}" srcOrd="2" destOrd="0" presId="urn:microsoft.com/office/officeart/2005/8/layout/vList3"/>
    <dgm:cxn modelId="{8EA24D06-2CF6-48B1-9D55-0D09B96311B9}" type="presParOf" srcId="{80EB6D81-0853-47A3-840E-C4A9D856C62D}" destId="{350D0BE0-7AAB-4608-92A2-48510C9BD9D9}" srcOrd="0" destOrd="0" presId="urn:microsoft.com/office/officeart/2005/8/layout/vList3"/>
    <dgm:cxn modelId="{717192B2-B8D4-480A-BB23-FA1D560DA1E4}" type="presParOf" srcId="{80EB6D81-0853-47A3-840E-C4A9D856C62D}" destId="{4E079410-C4A8-49FD-8472-76B5CE5288E4}" srcOrd="1" destOrd="0" presId="urn:microsoft.com/office/officeart/2005/8/layout/vList3"/>
    <dgm:cxn modelId="{E41437D5-9913-426F-9F6B-0B83C21EEDEE}" type="presParOf" srcId="{2E09CB02-9A09-4E24-BB9B-E242B6D8291A}" destId="{43B17823-305D-4642-BE3C-1B1D8CF824F2}" srcOrd="3" destOrd="0" presId="urn:microsoft.com/office/officeart/2005/8/layout/vList3"/>
    <dgm:cxn modelId="{BFEF66F1-05AA-4222-BB25-9707D7B4A786}" type="presParOf" srcId="{2E09CB02-9A09-4E24-BB9B-E242B6D8291A}" destId="{D67843F0-C43F-4BA7-9BA8-E040A5F60A27}" srcOrd="4" destOrd="0" presId="urn:microsoft.com/office/officeart/2005/8/layout/vList3"/>
    <dgm:cxn modelId="{D66B62B7-6C55-4544-9E8C-AFDAB9CB9DD7}" type="presParOf" srcId="{D67843F0-C43F-4BA7-9BA8-E040A5F60A27}" destId="{07B3EA87-BFC2-49D1-AA47-09F16BE17012}" srcOrd="0" destOrd="0" presId="urn:microsoft.com/office/officeart/2005/8/layout/vList3"/>
    <dgm:cxn modelId="{C6ADFCAC-0EE9-41A6-A2F8-FABDF772072D}" type="presParOf" srcId="{D67843F0-C43F-4BA7-9BA8-E040A5F60A27}" destId="{7ABE9933-AD58-4C69-8856-6C5C62EB4A9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3ABD436-40C9-4F85-8797-B909C3BC1036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</dgm:pt>
    <dgm:pt modelId="{D1F5E4C1-9A14-4474-83B9-667441A15CFE}">
      <dgm:prSet phldrT="[Texto]" custT="1"/>
      <dgm:spPr/>
      <dgm:t>
        <a:bodyPr/>
        <a:lstStyle/>
        <a:p>
          <a:r>
            <a:rPr lang="es-MX" sz="1100" dirty="0" smtClean="0"/>
            <a:t>El primer paso en el desarrollo de estos planes de manejo de crisis, es evaluar el área de vulnerabilidad de la compañía. Aquí se siguen los patrones de la industria</a:t>
          </a:r>
          <a:endParaRPr lang="es-MX" sz="1100" dirty="0"/>
        </a:p>
      </dgm:t>
    </dgm:pt>
    <dgm:pt modelId="{E854DA2E-C15E-4AE9-814B-9F567329B7AB}" type="parTrans" cxnId="{B1A4992E-0AB3-4318-AB81-1BDA98B8DD1A}">
      <dgm:prSet/>
      <dgm:spPr/>
      <dgm:t>
        <a:bodyPr/>
        <a:lstStyle/>
        <a:p>
          <a:endParaRPr lang="es-MX"/>
        </a:p>
      </dgm:t>
    </dgm:pt>
    <dgm:pt modelId="{751C71D8-04FA-4820-A8B8-959C8504E0BE}" type="sibTrans" cxnId="{B1A4992E-0AB3-4318-AB81-1BDA98B8DD1A}">
      <dgm:prSet/>
      <dgm:spPr/>
      <dgm:t>
        <a:bodyPr/>
        <a:lstStyle/>
        <a:p>
          <a:endParaRPr lang="es-MX"/>
        </a:p>
      </dgm:t>
    </dgm:pt>
    <dgm:pt modelId="{CE86E352-0858-47DF-8971-5A37CD03665B}">
      <dgm:prSet phldrT="[Texto]"/>
      <dgm:spPr/>
      <dgm:t>
        <a:bodyPr/>
        <a:lstStyle/>
        <a:p>
          <a:r>
            <a:rPr lang="es-MX" dirty="0" smtClean="0"/>
            <a:t>Ejemplo: Aerolíneas.</a:t>
          </a:r>
        </a:p>
        <a:p>
          <a:r>
            <a:rPr lang="es-ES_tradnl" b="0" dirty="0" smtClean="0"/>
            <a:t>Accidente aéreo del vuelo 4U9525 que realizaba el trayecto Barcelona </a:t>
          </a:r>
          <a:r>
            <a:rPr lang="es-ES" b="0" dirty="0" smtClean="0"/>
            <a:t>–</a:t>
          </a:r>
          <a:r>
            <a:rPr lang="es-ES_tradnl" b="0" dirty="0" smtClean="0"/>
            <a:t> Dusseldorf (26 marzo 2015)</a:t>
          </a:r>
          <a:endParaRPr lang="es-MX" b="0" dirty="0"/>
        </a:p>
      </dgm:t>
    </dgm:pt>
    <dgm:pt modelId="{3EDA5018-7EE2-44DB-8CF0-9BD0C10E757D}" type="parTrans" cxnId="{D6FAF535-A939-4D9B-9EBB-B4E8F1136116}">
      <dgm:prSet/>
      <dgm:spPr/>
      <dgm:t>
        <a:bodyPr/>
        <a:lstStyle/>
        <a:p>
          <a:endParaRPr lang="es-MX"/>
        </a:p>
      </dgm:t>
    </dgm:pt>
    <dgm:pt modelId="{5FF34848-7287-4364-8DE0-D1A1A0429F9B}" type="sibTrans" cxnId="{D6FAF535-A939-4D9B-9EBB-B4E8F1136116}">
      <dgm:prSet/>
      <dgm:spPr/>
      <dgm:t>
        <a:bodyPr/>
        <a:lstStyle/>
        <a:p>
          <a:endParaRPr lang="es-MX"/>
        </a:p>
      </dgm:t>
    </dgm:pt>
    <dgm:pt modelId="{F66A2280-729C-452A-B325-8E51E7F0F1EE}">
      <dgm:prSet phldrT="[Texto]"/>
      <dgm:spPr/>
      <dgm:t>
        <a:bodyPr/>
        <a:lstStyle/>
        <a:p>
          <a:r>
            <a:rPr lang="es-MX" dirty="0" smtClean="0"/>
            <a:t>La fuerza de rescate es suficientemente, conocedora incluso para contestar muchas de las preguntas sobre seguros y obligaciones.</a:t>
          </a:r>
          <a:endParaRPr lang="es-MX" dirty="0"/>
        </a:p>
      </dgm:t>
    </dgm:pt>
    <dgm:pt modelId="{6D7E96B4-23B4-4C3A-B9C3-048BE5BE710C}" type="parTrans" cxnId="{6D26A54D-A5CD-43B8-BD3D-79F58813D06F}">
      <dgm:prSet/>
      <dgm:spPr/>
      <dgm:t>
        <a:bodyPr/>
        <a:lstStyle/>
        <a:p>
          <a:endParaRPr lang="es-MX"/>
        </a:p>
      </dgm:t>
    </dgm:pt>
    <dgm:pt modelId="{AECFF331-2218-4807-94BE-10C3F20048D1}" type="sibTrans" cxnId="{6D26A54D-A5CD-43B8-BD3D-79F58813D06F}">
      <dgm:prSet/>
      <dgm:spPr/>
      <dgm:t>
        <a:bodyPr/>
        <a:lstStyle/>
        <a:p>
          <a:endParaRPr lang="es-MX"/>
        </a:p>
      </dgm:t>
    </dgm:pt>
    <dgm:pt modelId="{D3D0A0EC-F38F-4B99-87AD-1BE9A2D467F7}">
      <dgm:prSet/>
      <dgm:spPr/>
      <dgm:t>
        <a:bodyPr/>
        <a:lstStyle/>
        <a:p>
          <a:r>
            <a:rPr lang="es-MX" dirty="0" smtClean="0"/>
            <a:t>Este conocimiento y autoridad las habilita para entenderse inteligentemente con la prensa, de manera tranquilizadora, lo cual demuestra que tiene el control de la situación. </a:t>
          </a:r>
          <a:endParaRPr lang="es-MX" dirty="0"/>
        </a:p>
      </dgm:t>
    </dgm:pt>
    <dgm:pt modelId="{AAFDBF5E-DE88-4AB2-8E3F-F58605FD6ED6}" type="parTrans" cxnId="{95CDB3F4-3E43-4C6E-AFA4-969505C8D633}">
      <dgm:prSet/>
      <dgm:spPr/>
      <dgm:t>
        <a:bodyPr/>
        <a:lstStyle/>
        <a:p>
          <a:endParaRPr lang="es-MX"/>
        </a:p>
      </dgm:t>
    </dgm:pt>
    <dgm:pt modelId="{FC1E98D3-13A7-4DD7-B8B1-44878D52DC8D}" type="sibTrans" cxnId="{95CDB3F4-3E43-4C6E-AFA4-969505C8D633}">
      <dgm:prSet/>
      <dgm:spPr/>
      <dgm:t>
        <a:bodyPr/>
        <a:lstStyle/>
        <a:p>
          <a:endParaRPr lang="es-MX"/>
        </a:p>
      </dgm:t>
    </dgm:pt>
    <dgm:pt modelId="{CC863E0A-9B93-42C3-96C4-107C0150C648}" type="pres">
      <dgm:prSet presAssocID="{63ABD436-40C9-4F85-8797-B909C3BC1036}" presName="rootnode" presStyleCnt="0">
        <dgm:presLayoutVars>
          <dgm:chMax/>
          <dgm:chPref/>
          <dgm:dir/>
          <dgm:animLvl val="lvl"/>
        </dgm:presLayoutVars>
      </dgm:prSet>
      <dgm:spPr/>
    </dgm:pt>
    <dgm:pt modelId="{CED08D89-8E27-472A-AE4F-BD7B248940D3}" type="pres">
      <dgm:prSet presAssocID="{D1F5E4C1-9A14-4474-83B9-667441A15CFE}" presName="composite" presStyleCnt="0"/>
      <dgm:spPr/>
    </dgm:pt>
    <dgm:pt modelId="{D1F6D488-0385-4554-A290-5225EC130D69}" type="pres">
      <dgm:prSet presAssocID="{D1F5E4C1-9A14-4474-83B9-667441A15CFE}" presName="bentUpArrow1" presStyleLbl="alignImgPlace1" presStyleIdx="0" presStyleCnt="3"/>
      <dgm:spPr/>
    </dgm:pt>
    <dgm:pt modelId="{984B36A6-C148-4F2C-ACBD-609CEA5C01B1}" type="pres">
      <dgm:prSet presAssocID="{D1F5E4C1-9A14-4474-83B9-667441A15CFE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B459B7-E1DB-4170-9A45-05E4716B1EF5}" type="pres">
      <dgm:prSet presAssocID="{D1F5E4C1-9A14-4474-83B9-667441A15CFE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0061EED-6D56-4C85-8EEA-1992ACD9DD52}" type="pres">
      <dgm:prSet presAssocID="{751C71D8-04FA-4820-A8B8-959C8504E0BE}" presName="sibTrans" presStyleCnt="0"/>
      <dgm:spPr/>
    </dgm:pt>
    <dgm:pt modelId="{06E74FB9-D7F3-45A7-8A81-552983776D50}" type="pres">
      <dgm:prSet presAssocID="{CE86E352-0858-47DF-8971-5A37CD03665B}" presName="composite" presStyleCnt="0"/>
      <dgm:spPr/>
    </dgm:pt>
    <dgm:pt modelId="{605B67AA-5FD7-4117-8870-849B94E24BC7}" type="pres">
      <dgm:prSet presAssocID="{CE86E352-0858-47DF-8971-5A37CD03665B}" presName="bentUpArrow1" presStyleLbl="alignImgPlace1" presStyleIdx="1" presStyleCnt="3"/>
      <dgm:spPr/>
    </dgm:pt>
    <dgm:pt modelId="{437800D5-FA35-44B5-AB65-50803A23F0B6}" type="pres">
      <dgm:prSet presAssocID="{CE86E352-0858-47DF-8971-5A37CD03665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B41E76-CEB2-4727-B0AA-88AFF1493C53}" type="pres">
      <dgm:prSet presAssocID="{CE86E352-0858-47DF-8971-5A37CD03665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0D0ADD8-D4D0-4AC8-8A88-CB9980E8689F}" type="pres">
      <dgm:prSet presAssocID="{5FF34848-7287-4364-8DE0-D1A1A0429F9B}" presName="sibTrans" presStyleCnt="0"/>
      <dgm:spPr/>
    </dgm:pt>
    <dgm:pt modelId="{3C113F15-9483-45A5-8C9E-4E554A6614F1}" type="pres">
      <dgm:prSet presAssocID="{D3D0A0EC-F38F-4B99-87AD-1BE9A2D467F7}" presName="composite" presStyleCnt="0"/>
      <dgm:spPr/>
    </dgm:pt>
    <dgm:pt modelId="{529268AA-8CEE-4866-BBCF-D25323E3A0D2}" type="pres">
      <dgm:prSet presAssocID="{D3D0A0EC-F38F-4B99-87AD-1BE9A2D467F7}" presName="bentUpArrow1" presStyleLbl="alignImgPlace1" presStyleIdx="2" presStyleCnt="3"/>
      <dgm:spPr/>
    </dgm:pt>
    <dgm:pt modelId="{44F87B04-97F2-4148-8D70-384C9A28E9E7}" type="pres">
      <dgm:prSet presAssocID="{D3D0A0EC-F38F-4B99-87AD-1BE9A2D467F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95AE4A-EED5-4737-BD8B-D2A0FA14656F}" type="pres">
      <dgm:prSet presAssocID="{D3D0A0EC-F38F-4B99-87AD-1BE9A2D467F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794F2A2-11AB-4C4F-92AE-2F7DC6C2DEAA}" type="pres">
      <dgm:prSet presAssocID="{FC1E98D3-13A7-4DD7-B8B1-44878D52DC8D}" presName="sibTrans" presStyleCnt="0"/>
      <dgm:spPr/>
    </dgm:pt>
    <dgm:pt modelId="{000DD0D7-A3C0-417D-AABF-BA920020D9F9}" type="pres">
      <dgm:prSet presAssocID="{F66A2280-729C-452A-B325-8E51E7F0F1EE}" presName="composite" presStyleCnt="0"/>
      <dgm:spPr/>
    </dgm:pt>
    <dgm:pt modelId="{1B38A0E0-1660-4A9B-8835-40D9A2403525}" type="pres">
      <dgm:prSet presAssocID="{F66A2280-729C-452A-B325-8E51E7F0F1EE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2354CF-77C8-4C93-B6BE-C2ABE09C5212}" type="presOf" srcId="{D1F5E4C1-9A14-4474-83B9-667441A15CFE}" destId="{984B36A6-C148-4F2C-ACBD-609CEA5C01B1}" srcOrd="0" destOrd="0" presId="urn:microsoft.com/office/officeart/2005/8/layout/StepDownProcess"/>
    <dgm:cxn modelId="{8CCA6FC4-4B37-416D-9BE9-70B8D50EFD4E}" type="presOf" srcId="{CE86E352-0858-47DF-8971-5A37CD03665B}" destId="{437800D5-FA35-44B5-AB65-50803A23F0B6}" srcOrd="0" destOrd="0" presId="urn:microsoft.com/office/officeart/2005/8/layout/StepDownProcess"/>
    <dgm:cxn modelId="{5B27E22E-11D0-46C6-A060-1F066CFC5197}" type="presOf" srcId="{D3D0A0EC-F38F-4B99-87AD-1BE9A2D467F7}" destId="{44F87B04-97F2-4148-8D70-384C9A28E9E7}" srcOrd="0" destOrd="0" presId="urn:microsoft.com/office/officeart/2005/8/layout/StepDownProcess"/>
    <dgm:cxn modelId="{B1A4992E-0AB3-4318-AB81-1BDA98B8DD1A}" srcId="{63ABD436-40C9-4F85-8797-B909C3BC1036}" destId="{D1F5E4C1-9A14-4474-83B9-667441A15CFE}" srcOrd="0" destOrd="0" parTransId="{E854DA2E-C15E-4AE9-814B-9F567329B7AB}" sibTransId="{751C71D8-04FA-4820-A8B8-959C8504E0BE}"/>
    <dgm:cxn modelId="{D6FAF535-A939-4D9B-9EBB-B4E8F1136116}" srcId="{63ABD436-40C9-4F85-8797-B909C3BC1036}" destId="{CE86E352-0858-47DF-8971-5A37CD03665B}" srcOrd="1" destOrd="0" parTransId="{3EDA5018-7EE2-44DB-8CF0-9BD0C10E757D}" sibTransId="{5FF34848-7287-4364-8DE0-D1A1A0429F9B}"/>
    <dgm:cxn modelId="{6D26A54D-A5CD-43B8-BD3D-79F58813D06F}" srcId="{63ABD436-40C9-4F85-8797-B909C3BC1036}" destId="{F66A2280-729C-452A-B325-8E51E7F0F1EE}" srcOrd="3" destOrd="0" parTransId="{6D7E96B4-23B4-4C3A-B9C3-048BE5BE710C}" sibTransId="{AECFF331-2218-4807-94BE-10C3F20048D1}"/>
    <dgm:cxn modelId="{B3EC53A2-0408-4392-A38D-D78E4F58BF07}" type="presOf" srcId="{63ABD436-40C9-4F85-8797-B909C3BC1036}" destId="{CC863E0A-9B93-42C3-96C4-107C0150C648}" srcOrd="0" destOrd="0" presId="urn:microsoft.com/office/officeart/2005/8/layout/StepDownProcess"/>
    <dgm:cxn modelId="{95CDB3F4-3E43-4C6E-AFA4-969505C8D633}" srcId="{63ABD436-40C9-4F85-8797-B909C3BC1036}" destId="{D3D0A0EC-F38F-4B99-87AD-1BE9A2D467F7}" srcOrd="2" destOrd="0" parTransId="{AAFDBF5E-DE88-4AB2-8E3F-F58605FD6ED6}" sibTransId="{FC1E98D3-13A7-4DD7-B8B1-44878D52DC8D}"/>
    <dgm:cxn modelId="{AAAFCDA1-D84B-4755-9173-488BD318A0A2}" type="presOf" srcId="{F66A2280-729C-452A-B325-8E51E7F0F1EE}" destId="{1B38A0E0-1660-4A9B-8835-40D9A2403525}" srcOrd="0" destOrd="0" presId="urn:microsoft.com/office/officeart/2005/8/layout/StepDownProcess"/>
    <dgm:cxn modelId="{0F78F166-9D6F-45C6-A976-FF45E9598430}" type="presParOf" srcId="{CC863E0A-9B93-42C3-96C4-107C0150C648}" destId="{CED08D89-8E27-472A-AE4F-BD7B248940D3}" srcOrd="0" destOrd="0" presId="urn:microsoft.com/office/officeart/2005/8/layout/StepDownProcess"/>
    <dgm:cxn modelId="{078F6948-9586-42E2-86DF-2D3F0FA143C9}" type="presParOf" srcId="{CED08D89-8E27-472A-AE4F-BD7B248940D3}" destId="{D1F6D488-0385-4554-A290-5225EC130D69}" srcOrd="0" destOrd="0" presId="urn:microsoft.com/office/officeart/2005/8/layout/StepDownProcess"/>
    <dgm:cxn modelId="{DCA4DD39-9888-40D5-AB80-D9149882EEA8}" type="presParOf" srcId="{CED08D89-8E27-472A-AE4F-BD7B248940D3}" destId="{984B36A6-C148-4F2C-ACBD-609CEA5C01B1}" srcOrd="1" destOrd="0" presId="urn:microsoft.com/office/officeart/2005/8/layout/StepDownProcess"/>
    <dgm:cxn modelId="{247A8268-4A57-485F-A74D-1FEB40A55C47}" type="presParOf" srcId="{CED08D89-8E27-472A-AE4F-BD7B248940D3}" destId="{97B459B7-E1DB-4170-9A45-05E4716B1EF5}" srcOrd="2" destOrd="0" presId="urn:microsoft.com/office/officeart/2005/8/layout/StepDownProcess"/>
    <dgm:cxn modelId="{1A2BEF56-26F4-402B-9FBE-EA968F1E59C5}" type="presParOf" srcId="{CC863E0A-9B93-42C3-96C4-107C0150C648}" destId="{80061EED-6D56-4C85-8EEA-1992ACD9DD52}" srcOrd="1" destOrd="0" presId="urn:microsoft.com/office/officeart/2005/8/layout/StepDownProcess"/>
    <dgm:cxn modelId="{52103ED7-26FB-4669-A8A0-0B12614EB933}" type="presParOf" srcId="{CC863E0A-9B93-42C3-96C4-107C0150C648}" destId="{06E74FB9-D7F3-45A7-8A81-552983776D50}" srcOrd="2" destOrd="0" presId="urn:microsoft.com/office/officeart/2005/8/layout/StepDownProcess"/>
    <dgm:cxn modelId="{049DAF22-9AF0-4E67-B7D8-743928C77F99}" type="presParOf" srcId="{06E74FB9-D7F3-45A7-8A81-552983776D50}" destId="{605B67AA-5FD7-4117-8870-849B94E24BC7}" srcOrd="0" destOrd="0" presId="urn:microsoft.com/office/officeart/2005/8/layout/StepDownProcess"/>
    <dgm:cxn modelId="{D5CAD321-E89A-45BF-AB89-B2C668A753C1}" type="presParOf" srcId="{06E74FB9-D7F3-45A7-8A81-552983776D50}" destId="{437800D5-FA35-44B5-AB65-50803A23F0B6}" srcOrd="1" destOrd="0" presId="urn:microsoft.com/office/officeart/2005/8/layout/StepDownProcess"/>
    <dgm:cxn modelId="{1122FC98-8B12-4514-ABC3-A298EDA4D882}" type="presParOf" srcId="{06E74FB9-D7F3-45A7-8A81-552983776D50}" destId="{4BB41E76-CEB2-4727-B0AA-88AFF1493C53}" srcOrd="2" destOrd="0" presId="urn:microsoft.com/office/officeart/2005/8/layout/StepDownProcess"/>
    <dgm:cxn modelId="{FEA1B6F8-6A01-4EC2-BA18-26E67F885EE3}" type="presParOf" srcId="{CC863E0A-9B93-42C3-96C4-107C0150C648}" destId="{70D0ADD8-D4D0-4AC8-8A88-CB9980E8689F}" srcOrd="3" destOrd="0" presId="urn:microsoft.com/office/officeart/2005/8/layout/StepDownProcess"/>
    <dgm:cxn modelId="{3F8D7BE0-F0E1-4716-B901-B06A16C73F5C}" type="presParOf" srcId="{CC863E0A-9B93-42C3-96C4-107C0150C648}" destId="{3C113F15-9483-45A5-8C9E-4E554A6614F1}" srcOrd="4" destOrd="0" presId="urn:microsoft.com/office/officeart/2005/8/layout/StepDownProcess"/>
    <dgm:cxn modelId="{111D6C95-A515-4F4E-A56D-1993A2D7221B}" type="presParOf" srcId="{3C113F15-9483-45A5-8C9E-4E554A6614F1}" destId="{529268AA-8CEE-4866-BBCF-D25323E3A0D2}" srcOrd="0" destOrd="0" presId="urn:microsoft.com/office/officeart/2005/8/layout/StepDownProcess"/>
    <dgm:cxn modelId="{C45D495E-5E9D-48AF-B9E8-4CA309DE392B}" type="presParOf" srcId="{3C113F15-9483-45A5-8C9E-4E554A6614F1}" destId="{44F87B04-97F2-4148-8D70-384C9A28E9E7}" srcOrd="1" destOrd="0" presId="urn:microsoft.com/office/officeart/2005/8/layout/StepDownProcess"/>
    <dgm:cxn modelId="{5B68FBB3-21A5-4587-813E-64BF7724388E}" type="presParOf" srcId="{3C113F15-9483-45A5-8C9E-4E554A6614F1}" destId="{D795AE4A-EED5-4737-BD8B-D2A0FA14656F}" srcOrd="2" destOrd="0" presId="urn:microsoft.com/office/officeart/2005/8/layout/StepDownProcess"/>
    <dgm:cxn modelId="{751F4A68-3C4B-4A66-9C7A-E310E6D9215E}" type="presParOf" srcId="{CC863E0A-9B93-42C3-96C4-107C0150C648}" destId="{8794F2A2-11AB-4C4F-92AE-2F7DC6C2DEAA}" srcOrd="5" destOrd="0" presId="urn:microsoft.com/office/officeart/2005/8/layout/StepDownProcess"/>
    <dgm:cxn modelId="{87652F3D-D085-4DE2-9F1C-A644CFA9DAE5}" type="presParOf" srcId="{CC863E0A-9B93-42C3-96C4-107C0150C648}" destId="{000DD0D7-A3C0-417D-AABF-BA920020D9F9}" srcOrd="6" destOrd="0" presId="urn:microsoft.com/office/officeart/2005/8/layout/StepDownProcess"/>
    <dgm:cxn modelId="{719C3A2B-F181-44CD-AA67-609380AB3584}" type="presParOf" srcId="{000DD0D7-A3C0-417D-AABF-BA920020D9F9}" destId="{1B38A0E0-1660-4A9B-8835-40D9A240352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077AA19-4681-4D7F-BA25-94D43D8D0E7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646E1369-588D-4078-A967-71AFFCB99B4E}">
      <dgm:prSet phldrT="[Texto]" custT="1"/>
      <dgm:spPr/>
      <dgm:t>
        <a:bodyPr/>
        <a:lstStyle/>
        <a:p>
          <a:r>
            <a:rPr lang="es-ES_tradnl" sz="3600" dirty="0" smtClean="0"/>
            <a:t>Daños en el producto</a:t>
          </a:r>
          <a:endParaRPr lang="es-MX" sz="3600" dirty="0"/>
        </a:p>
      </dgm:t>
    </dgm:pt>
    <dgm:pt modelId="{8923C6F1-7A59-4A3E-B90D-3F08FDA8182C}" type="parTrans" cxnId="{23D5D860-273E-4C34-BEED-80B82277764B}">
      <dgm:prSet/>
      <dgm:spPr/>
      <dgm:t>
        <a:bodyPr/>
        <a:lstStyle/>
        <a:p>
          <a:endParaRPr lang="es-MX"/>
        </a:p>
      </dgm:t>
    </dgm:pt>
    <dgm:pt modelId="{4AEE7F98-EF86-4A2A-A31E-CC3DEF21DE9E}" type="sibTrans" cxnId="{23D5D860-273E-4C34-BEED-80B82277764B}">
      <dgm:prSet/>
      <dgm:spPr/>
      <dgm:t>
        <a:bodyPr/>
        <a:lstStyle/>
        <a:p>
          <a:endParaRPr lang="es-MX"/>
        </a:p>
      </dgm:t>
    </dgm:pt>
    <dgm:pt modelId="{37927071-EEC0-41B5-8C82-4C239E9ACE20}">
      <dgm:prSet phldrT="[Texto]"/>
      <dgm:spPr/>
      <dgm:t>
        <a:bodyPr/>
        <a:lstStyle/>
        <a:p>
          <a:r>
            <a:rPr lang="es-MX" dirty="0" smtClean="0"/>
            <a:t>Cuando ocasiona la muerte o un serio daño a un vasto o potencialmente amplio número de personas. Lo inusual del problema, contribuye a su carácter noticioso.</a:t>
          </a:r>
          <a:endParaRPr lang="es-MX" dirty="0"/>
        </a:p>
      </dgm:t>
    </dgm:pt>
    <dgm:pt modelId="{1E13EB96-F81E-4089-A1F5-037680CCABBD}" type="parTrans" cxnId="{E55DFC38-5916-4085-812F-87287E886C6B}">
      <dgm:prSet/>
      <dgm:spPr/>
      <dgm:t>
        <a:bodyPr/>
        <a:lstStyle/>
        <a:p>
          <a:endParaRPr lang="es-MX"/>
        </a:p>
      </dgm:t>
    </dgm:pt>
    <dgm:pt modelId="{27D8E26C-3AC8-4808-AAD7-530B7E2BEB76}" type="sibTrans" cxnId="{E55DFC38-5916-4085-812F-87287E886C6B}">
      <dgm:prSet/>
      <dgm:spPr/>
      <dgm:t>
        <a:bodyPr/>
        <a:lstStyle/>
        <a:p>
          <a:endParaRPr lang="es-MX"/>
        </a:p>
      </dgm:t>
    </dgm:pt>
    <dgm:pt modelId="{1BBD97D9-9AD2-46C7-B93E-C093B4136F55}">
      <dgm:prSet phldrT="[Texto]"/>
      <dgm:spPr/>
      <dgm:t>
        <a:bodyPr/>
        <a:lstStyle/>
        <a:p>
          <a:r>
            <a:rPr lang="es-MX" dirty="0" smtClean="0"/>
            <a:t>Este tipo de desastre, trata principalmente el potencial nocivo que el mal funcionamiento del producto representa. Debe distinguirse entre el mal funcionamiento inherente al producto mismo, y el mal funcionamiento ocasionado por manos criminales.</a:t>
          </a:r>
          <a:endParaRPr lang="es-MX" dirty="0"/>
        </a:p>
      </dgm:t>
    </dgm:pt>
    <dgm:pt modelId="{4B7F52D3-A51E-4266-B9FB-50F9D8929142}" type="parTrans" cxnId="{7F9A4A2A-95CC-4229-9CE8-86C146440624}">
      <dgm:prSet/>
      <dgm:spPr/>
      <dgm:t>
        <a:bodyPr/>
        <a:lstStyle/>
        <a:p>
          <a:endParaRPr lang="es-MX"/>
        </a:p>
      </dgm:t>
    </dgm:pt>
    <dgm:pt modelId="{0EE892F3-F2AA-48E7-B69B-F651E379D6EC}" type="sibTrans" cxnId="{7F9A4A2A-95CC-4229-9CE8-86C146440624}">
      <dgm:prSet/>
      <dgm:spPr/>
      <dgm:t>
        <a:bodyPr/>
        <a:lstStyle/>
        <a:p>
          <a:endParaRPr lang="es-MX"/>
        </a:p>
      </dgm:t>
    </dgm:pt>
    <dgm:pt modelId="{E21B1205-2F86-43A6-89CC-3B0079A9DD22}" type="pres">
      <dgm:prSet presAssocID="{F077AA19-4681-4D7F-BA25-94D43D8D0E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F62EF545-AB3D-483E-A17A-5522FCDA5808}" type="pres">
      <dgm:prSet presAssocID="{F077AA19-4681-4D7F-BA25-94D43D8D0E73}" presName="Name1" presStyleCnt="0"/>
      <dgm:spPr/>
    </dgm:pt>
    <dgm:pt modelId="{3BEFC5C3-FA12-49CB-82AE-910511C937B3}" type="pres">
      <dgm:prSet presAssocID="{F077AA19-4681-4D7F-BA25-94D43D8D0E73}" presName="cycle" presStyleCnt="0"/>
      <dgm:spPr/>
    </dgm:pt>
    <dgm:pt modelId="{40E7B061-8A8A-4251-B1AA-5DAB43BD10DB}" type="pres">
      <dgm:prSet presAssocID="{F077AA19-4681-4D7F-BA25-94D43D8D0E73}" presName="srcNode" presStyleLbl="node1" presStyleIdx="0" presStyleCnt="3"/>
      <dgm:spPr/>
    </dgm:pt>
    <dgm:pt modelId="{C412FD43-EB9C-43E9-A2A1-CC53A59860AD}" type="pres">
      <dgm:prSet presAssocID="{F077AA19-4681-4D7F-BA25-94D43D8D0E73}" presName="conn" presStyleLbl="parChTrans1D2" presStyleIdx="0" presStyleCnt="1"/>
      <dgm:spPr/>
      <dgm:t>
        <a:bodyPr/>
        <a:lstStyle/>
        <a:p>
          <a:endParaRPr lang="es-MX"/>
        </a:p>
      </dgm:t>
    </dgm:pt>
    <dgm:pt modelId="{CD013D16-44B7-4B55-8B81-E08E76431886}" type="pres">
      <dgm:prSet presAssocID="{F077AA19-4681-4D7F-BA25-94D43D8D0E73}" presName="extraNode" presStyleLbl="node1" presStyleIdx="0" presStyleCnt="3"/>
      <dgm:spPr/>
    </dgm:pt>
    <dgm:pt modelId="{3148789B-3792-49AD-8862-8CA43EBAAF98}" type="pres">
      <dgm:prSet presAssocID="{F077AA19-4681-4D7F-BA25-94D43D8D0E73}" presName="dstNode" presStyleLbl="node1" presStyleIdx="0" presStyleCnt="3"/>
      <dgm:spPr/>
    </dgm:pt>
    <dgm:pt modelId="{C9ED7240-E82B-4566-8668-B491817C41A0}" type="pres">
      <dgm:prSet presAssocID="{646E1369-588D-4078-A967-71AFFCB99B4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932D95-01F6-4565-A347-8C84D49E44E6}" type="pres">
      <dgm:prSet presAssocID="{646E1369-588D-4078-A967-71AFFCB99B4E}" presName="accent_1" presStyleCnt="0"/>
      <dgm:spPr/>
    </dgm:pt>
    <dgm:pt modelId="{593AFEF0-785E-4927-A768-BE4341725E00}" type="pres">
      <dgm:prSet presAssocID="{646E1369-588D-4078-A967-71AFFCB99B4E}" presName="accentRepeatNode" presStyleLbl="solidFgAcc1" presStyleIdx="0" presStyleCnt="3"/>
      <dgm:spPr/>
    </dgm:pt>
    <dgm:pt modelId="{E3B9D63E-497F-44DE-A569-189C88F4FA84}" type="pres">
      <dgm:prSet presAssocID="{37927071-EEC0-41B5-8C82-4C239E9ACE2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0165F9-05CE-48DD-94EE-9331A33E7A6E}" type="pres">
      <dgm:prSet presAssocID="{37927071-EEC0-41B5-8C82-4C239E9ACE20}" presName="accent_2" presStyleCnt="0"/>
      <dgm:spPr/>
    </dgm:pt>
    <dgm:pt modelId="{8D1357AF-A0C7-449F-A213-C663B40623C0}" type="pres">
      <dgm:prSet presAssocID="{37927071-EEC0-41B5-8C82-4C239E9ACE20}" presName="accentRepeatNode" presStyleLbl="solidFgAcc1" presStyleIdx="1" presStyleCnt="3"/>
      <dgm:spPr/>
    </dgm:pt>
    <dgm:pt modelId="{224DB87F-CC21-4ABF-A21E-78D0602DC2AC}" type="pres">
      <dgm:prSet presAssocID="{1BBD97D9-9AD2-46C7-B93E-C093B4136F5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0EE4FB-88AF-42CB-85C4-04FE1A402EF5}" type="pres">
      <dgm:prSet presAssocID="{1BBD97D9-9AD2-46C7-B93E-C093B4136F55}" presName="accent_3" presStyleCnt="0"/>
      <dgm:spPr/>
    </dgm:pt>
    <dgm:pt modelId="{D24D69EC-97F2-476E-BB8E-73D3791440F7}" type="pres">
      <dgm:prSet presAssocID="{1BBD97D9-9AD2-46C7-B93E-C093B4136F55}" presName="accentRepeatNode" presStyleLbl="solidFgAcc1" presStyleIdx="2" presStyleCnt="3"/>
      <dgm:spPr/>
    </dgm:pt>
  </dgm:ptLst>
  <dgm:cxnLst>
    <dgm:cxn modelId="{17EE6B32-7D5F-4A1A-AF74-F4F7960033FE}" type="presOf" srcId="{4AEE7F98-EF86-4A2A-A31E-CC3DEF21DE9E}" destId="{C412FD43-EB9C-43E9-A2A1-CC53A59860AD}" srcOrd="0" destOrd="0" presId="urn:microsoft.com/office/officeart/2008/layout/VerticalCurvedList"/>
    <dgm:cxn modelId="{73555ED9-54BB-4BAD-888E-E1627BFBAA65}" type="presOf" srcId="{646E1369-588D-4078-A967-71AFFCB99B4E}" destId="{C9ED7240-E82B-4566-8668-B491817C41A0}" srcOrd="0" destOrd="0" presId="urn:microsoft.com/office/officeart/2008/layout/VerticalCurvedList"/>
    <dgm:cxn modelId="{7F9A4A2A-95CC-4229-9CE8-86C146440624}" srcId="{F077AA19-4681-4D7F-BA25-94D43D8D0E73}" destId="{1BBD97D9-9AD2-46C7-B93E-C093B4136F55}" srcOrd="2" destOrd="0" parTransId="{4B7F52D3-A51E-4266-B9FB-50F9D8929142}" sibTransId="{0EE892F3-F2AA-48E7-B69B-F651E379D6EC}"/>
    <dgm:cxn modelId="{FB6ED349-D67B-4EC5-A01A-151E779FCEF4}" type="presOf" srcId="{1BBD97D9-9AD2-46C7-B93E-C093B4136F55}" destId="{224DB87F-CC21-4ABF-A21E-78D0602DC2AC}" srcOrd="0" destOrd="0" presId="urn:microsoft.com/office/officeart/2008/layout/VerticalCurvedList"/>
    <dgm:cxn modelId="{23D5D860-273E-4C34-BEED-80B82277764B}" srcId="{F077AA19-4681-4D7F-BA25-94D43D8D0E73}" destId="{646E1369-588D-4078-A967-71AFFCB99B4E}" srcOrd="0" destOrd="0" parTransId="{8923C6F1-7A59-4A3E-B90D-3F08FDA8182C}" sibTransId="{4AEE7F98-EF86-4A2A-A31E-CC3DEF21DE9E}"/>
    <dgm:cxn modelId="{DD5B2E3B-9AB7-42ED-B318-824A7C1FDC87}" type="presOf" srcId="{F077AA19-4681-4D7F-BA25-94D43D8D0E73}" destId="{E21B1205-2F86-43A6-89CC-3B0079A9DD22}" srcOrd="0" destOrd="0" presId="urn:microsoft.com/office/officeart/2008/layout/VerticalCurvedList"/>
    <dgm:cxn modelId="{E55DFC38-5916-4085-812F-87287E886C6B}" srcId="{F077AA19-4681-4D7F-BA25-94D43D8D0E73}" destId="{37927071-EEC0-41B5-8C82-4C239E9ACE20}" srcOrd="1" destOrd="0" parTransId="{1E13EB96-F81E-4089-A1F5-037680CCABBD}" sibTransId="{27D8E26C-3AC8-4808-AAD7-530B7E2BEB76}"/>
    <dgm:cxn modelId="{C334DD19-78D6-4F4D-9EAF-CFB97EC91402}" type="presOf" srcId="{37927071-EEC0-41B5-8C82-4C239E9ACE20}" destId="{E3B9D63E-497F-44DE-A569-189C88F4FA84}" srcOrd="0" destOrd="0" presId="urn:microsoft.com/office/officeart/2008/layout/VerticalCurvedList"/>
    <dgm:cxn modelId="{7300CE6B-F910-4484-B96B-DAC5BDC0F224}" type="presParOf" srcId="{E21B1205-2F86-43A6-89CC-3B0079A9DD22}" destId="{F62EF545-AB3D-483E-A17A-5522FCDA5808}" srcOrd="0" destOrd="0" presId="urn:microsoft.com/office/officeart/2008/layout/VerticalCurvedList"/>
    <dgm:cxn modelId="{8E23558B-8DBF-41D6-BCB9-82D926EE2180}" type="presParOf" srcId="{F62EF545-AB3D-483E-A17A-5522FCDA5808}" destId="{3BEFC5C3-FA12-49CB-82AE-910511C937B3}" srcOrd="0" destOrd="0" presId="urn:microsoft.com/office/officeart/2008/layout/VerticalCurvedList"/>
    <dgm:cxn modelId="{0B3C7855-A111-4865-8D88-7EA160B30240}" type="presParOf" srcId="{3BEFC5C3-FA12-49CB-82AE-910511C937B3}" destId="{40E7B061-8A8A-4251-B1AA-5DAB43BD10DB}" srcOrd="0" destOrd="0" presId="urn:microsoft.com/office/officeart/2008/layout/VerticalCurvedList"/>
    <dgm:cxn modelId="{E0463F6B-C581-4C9B-AD4C-EEF75C6F01C7}" type="presParOf" srcId="{3BEFC5C3-FA12-49CB-82AE-910511C937B3}" destId="{C412FD43-EB9C-43E9-A2A1-CC53A59860AD}" srcOrd="1" destOrd="0" presId="urn:microsoft.com/office/officeart/2008/layout/VerticalCurvedList"/>
    <dgm:cxn modelId="{B30BC870-83D6-4885-831B-4870DB220BE4}" type="presParOf" srcId="{3BEFC5C3-FA12-49CB-82AE-910511C937B3}" destId="{CD013D16-44B7-4B55-8B81-E08E76431886}" srcOrd="2" destOrd="0" presId="urn:microsoft.com/office/officeart/2008/layout/VerticalCurvedList"/>
    <dgm:cxn modelId="{0CB6B5E0-22A4-4679-B21A-67378E6D019E}" type="presParOf" srcId="{3BEFC5C3-FA12-49CB-82AE-910511C937B3}" destId="{3148789B-3792-49AD-8862-8CA43EBAAF98}" srcOrd="3" destOrd="0" presId="urn:microsoft.com/office/officeart/2008/layout/VerticalCurvedList"/>
    <dgm:cxn modelId="{A71FFBAD-C9F3-40F4-B36A-20E332605004}" type="presParOf" srcId="{F62EF545-AB3D-483E-A17A-5522FCDA5808}" destId="{C9ED7240-E82B-4566-8668-B491817C41A0}" srcOrd="1" destOrd="0" presId="urn:microsoft.com/office/officeart/2008/layout/VerticalCurvedList"/>
    <dgm:cxn modelId="{C5EEC271-01C4-4152-81AF-B4CBF0C4948A}" type="presParOf" srcId="{F62EF545-AB3D-483E-A17A-5522FCDA5808}" destId="{1C932D95-01F6-4565-A347-8C84D49E44E6}" srcOrd="2" destOrd="0" presId="urn:microsoft.com/office/officeart/2008/layout/VerticalCurvedList"/>
    <dgm:cxn modelId="{AFCC7372-2F68-4DA5-B054-EC82141243FF}" type="presParOf" srcId="{1C932D95-01F6-4565-A347-8C84D49E44E6}" destId="{593AFEF0-785E-4927-A768-BE4341725E00}" srcOrd="0" destOrd="0" presId="urn:microsoft.com/office/officeart/2008/layout/VerticalCurvedList"/>
    <dgm:cxn modelId="{CA5B0D71-3BA9-4E9A-A3C9-E8F44E122040}" type="presParOf" srcId="{F62EF545-AB3D-483E-A17A-5522FCDA5808}" destId="{E3B9D63E-497F-44DE-A569-189C88F4FA84}" srcOrd="3" destOrd="0" presId="urn:microsoft.com/office/officeart/2008/layout/VerticalCurvedList"/>
    <dgm:cxn modelId="{38CD21CA-DAE9-4005-869A-6E60EC71270A}" type="presParOf" srcId="{F62EF545-AB3D-483E-A17A-5522FCDA5808}" destId="{B70165F9-05CE-48DD-94EE-9331A33E7A6E}" srcOrd="4" destOrd="0" presId="urn:microsoft.com/office/officeart/2008/layout/VerticalCurvedList"/>
    <dgm:cxn modelId="{C45B0A15-15BE-432A-A147-2D30CDB8FBE7}" type="presParOf" srcId="{B70165F9-05CE-48DD-94EE-9331A33E7A6E}" destId="{8D1357AF-A0C7-449F-A213-C663B40623C0}" srcOrd="0" destOrd="0" presId="urn:microsoft.com/office/officeart/2008/layout/VerticalCurvedList"/>
    <dgm:cxn modelId="{71B28B59-55D7-4928-BACD-506CCFFB8805}" type="presParOf" srcId="{F62EF545-AB3D-483E-A17A-5522FCDA5808}" destId="{224DB87F-CC21-4ABF-A21E-78D0602DC2AC}" srcOrd="5" destOrd="0" presId="urn:microsoft.com/office/officeart/2008/layout/VerticalCurvedList"/>
    <dgm:cxn modelId="{EC371039-9D1D-4DA7-9A5A-962F9D48CE5B}" type="presParOf" srcId="{F62EF545-AB3D-483E-A17A-5522FCDA5808}" destId="{CB0EE4FB-88AF-42CB-85C4-04FE1A402EF5}" srcOrd="6" destOrd="0" presId="urn:microsoft.com/office/officeart/2008/layout/VerticalCurvedList"/>
    <dgm:cxn modelId="{EA74534E-E367-4E45-9AB5-483A8145E013}" type="presParOf" srcId="{CB0EE4FB-88AF-42CB-85C4-04FE1A402EF5}" destId="{D24D69EC-97F2-476E-BB8E-73D3791440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027724B-0C19-40F3-A8D2-346EB843DE7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25B8245F-3229-41F1-886B-135F45541E75}">
      <dgm:prSet phldrT="[Texto]"/>
      <dgm:spPr/>
      <dgm:t>
        <a:bodyPr/>
        <a:lstStyle/>
        <a:p>
          <a:r>
            <a:rPr lang="es-ES_tradnl" dirty="0" smtClean="0"/>
            <a:t>Espectros del pasado</a:t>
          </a:r>
          <a:endParaRPr lang="es-MX" dirty="0"/>
        </a:p>
      </dgm:t>
    </dgm:pt>
    <dgm:pt modelId="{80610CC9-F371-4FA9-AA5E-E3B317786C59}" type="parTrans" cxnId="{47A161FB-0C16-4EBF-AF04-9E3CF89230C6}">
      <dgm:prSet/>
      <dgm:spPr/>
      <dgm:t>
        <a:bodyPr/>
        <a:lstStyle/>
        <a:p>
          <a:endParaRPr lang="es-MX"/>
        </a:p>
      </dgm:t>
    </dgm:pt>
    <dgm:pt modelId="{59847A3F-D248-4337-AE39-2619F4678671}" type="sibTrans" cxnId="{47A161FB-0C16-4EBF-AF04-9E3CF89230C6}">
      <dgm:prSet/>
      <dgm:spPr/>
      <dgm:t>
        <a:bodyPr/>
        <a:lstStyle/>
        <a:p>
          <a:endParaRPr lang="es-MX"/>
        </a:p>
      </dgm:t>
    </dgm:pt>
    <dgm:pt modelId="{19487018-FEF7-4525-914A-BB00159CB4CC}">
      <dgm:prSet phldrT="[Texto]"/>
      <dgm:spPr/>
      <dgm:t>
        <a:bodyPr/>
        <a:lstStyle/>
        <a:p>
          <a:r>
            <a:rPr lang="es-MX" dirty="0" smtClean="0"/>
            <a:t>La sociedad juzga el pasado por los estándares de hoy. </a:t>
          </a:r>
          <a:endParaRPr lang="es-MX" dirty="0"/>
        </a:p>
      </dgm:t>
    </dgm:pt>
    <dgm:pt modelId="{D37F41D3-3238-4EE6-A476-22F74FFB1F28}" type="parTrans" cxnId="{35AA0CE1-3546-4FB2-A7AA-A42796EA67A4}">
      <dgm:prSet/>
      <dgm:spPr/>
      <dgm:t>
        <a:bodyPr/>
        <a:lstStyle/>
        <a:p>
          <a:endParaRPr lang="es-MX"/>
        </a:p>
      </dgm:t>
    </dgm:pt>
    <dgm:pt modelId="{42F9BB1A-33EE-45FB-8E62-46E69D10DF99}" type="sibTrans" cxnId="{35AA0CE1-3546-4FB2-A7AA-A42796EA67A4}">
      <dgm:prSet/>
      <dgm:spPr/>
      <dgm:t>
        <a:bodyPr/>
        <a:lstStyle/>
        <a:p>
          <a:endParaRPr lang="es-MX"/>
        </a:p>
      </dgm:t>
    </dgm:pt>
    <dgm:pt modelId="{08271A38-3038-417A-A782-1752A8B275FF}">
      <dgm:prSet phldrT="[Texto]"/>
      <dgm:spPr/>
      <dgm:t>
        <a:bodyPr/>
        <a:lstStyle/>
        <a:p>
          <a:r>
            <a:rPr lang="es-MX" dirty="0" smtClean="0"/>
            <a:t>Aquí también el despliegue noticioso de esas revelaciones será directamente proporcional a su carácter de novedad y al horror y sufrimiento humano que conlleven.</a:t>
          </a:r>
          <a:endParaRPr lang="es-MX" dirty="0"/>
        </a:p>
      </dgm:t>
    </dgm:pt>
    <dgm:pt modelId="{DCE26F2E-B0F5-4955-BA2A-F0104F30800E}" type="parTrans" cxnId="{95FE5010-E434-40F6-B379-C3D56C58347B}">
      <dgm:prSet/>
      <dgm:spPr/>
      <dgm:t>
        <a:bodyPr/>
        <a:lstStyle/>
        <a:p>
          <a:endParaRPr lang="es-MX"/>
        </a:p>
      </dgm:t>
    </dgm:pt>
    <dgm:pt modelId="{029045C2-9CAB-4BEB-91C1-3061950CEE50}" type="sibTrans" cxnId="{95FE5010-E434-40F6-B379-C3D56C58347B}">
      <dgm:prSet/>
      <dgm:spPr/>
      <dgm:t>
        <a:bodyPr/>
        <a:lstStyle/>
        <a:p>
          <a:endParaRPr lang="es-MX"/>
        </a:p>
      </dgm:t>
    </dgm:pt>
    <dgm:pt modelId="{9729C7A8-05E0-4B02-9D44-FEBC34009D27}">
      <dgm:prSet phldrT="[Texto]"/>
      <dgm:spPr/>
      <dgm:t>
        <a:bodyPr/>
        <a:lstStyle/>
        <a:p>
          <a:r>
            <a:rPr lang="es-MX" dirty="0" smtClean="0"/>
            <a:t>Ejemplo de ello fue el caso de los chile La Costeña, al hacerse pública una fotografía donde un empleado aparentemente orinaba en el producto. </a:t>
          </a:r>
          <a:endParaRPr lang="es-MX" dirty="0"/>
        </a:p>
      </dgm:t>
    </dgm:pt>
    <dgm:pt modelId="{65D4002C-683A-4786-8568-1E03D80EE486}" type="parTrans" cxnId="{D3CBADC1-4D01-4F60-A9C4-208CA293DE82}">
      <dgm:prSet/>
      <dgm:spPr/>
      <dgm:t>
        <a:bodyPr/>
        <a:lstStyle/>
        <a:p>
          <a:endParaRPr lang="es-MX"/>
        </a:p>
      </dgm:t>
    </dgm:pt>
    <dgm:pt modelId="{3C262C39-3A24-4E9E-B2A3-7896B43C0117}" type="sibTrans" cxnId="{D3CBADC1-4D01-4F60-A9C4-208CA293DE82}">
      <dgm:prSet/>
      <dgm:spPr/>
      <dgm:t>
        <a:bodyPr/>
        <a:lstStyle/>
        <a:p>
          <a:endParaRPr lang="es-MX"/>
        </a:p>
      </dgm:t>
    </dgm:pt>
    <dgm:pt modelId="{D1AD99F3-4B53-43A1-AB36-858E6AB199FD}" type="pres">
      <dgm:prSet presAssocID="{D027724B-0C19-40F3-A8D2-346EB843DE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33F8C60-CF41-4D64-B391-F76626FB6838}" type="pres">
      <dgm:prSet presAssocID="{25B8245F-3229-41F1-886B-135F45541E75}" presName="centerShape" presStyleLbl="node0" presStyleIdx="0" presStyleCnt="1"/>
      <dgm:spPr/>
      <dgm:t>
        <a:bodyPr/>
        <a:lstStyle/>
        <a:p>
          <a:endParaRPr lang="es-MX"/>
        </a:p>
      </dgm:t>
    </dgm:pt>
    <dgm:pt modelId="{04554F50-3908-4968-8598-3711969A4298}" type="pres">
      <dgm:prSet presAssocID="{D37F41D3-3238-4EE6-A476-22F74FFB1F28}" presName="parTrans" presStyleLbl="bgSibTrans2D1" presStyleIdx="0" presStyleCnt="3"/>
      <dgm:spPr/>
      <dgm:t>
        <a:bodyPr/>
        <a:lstStyle/>
        <a:p>
          <a:endParaRPr lang="es-MX"/>
        </a:p>
      </dgm:t>
    </dgm:pt>
    <dgm:pt modelId="{78F46149-205D-4465-8271-3802DF29E406}" type="pres">
      <dgm:prSet presAssocID="{19487018-FEF7-4525-914A-BB00159CB4C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6B3A60-C29B-40CC-A5A7-F79992277D68}" type="pres">
      <dgm:prSet presAssocID="{DCE26F2E-B0F5-4955-BA2A-F0104F30800E}" presName="parTrans" presStyleLbl="bgSibTrans2D1" presStyleIdx="1" presStyleCnt="3"/>
      <dgm:spPr/>
      <dgm:t>
        <a:bodyPr/>
        <a:lstStyle/>
        <a:p>
          <a:endParaRPr lang="es-MX"/>
        </a:p>
      </dgm:t>
    </dgm:pt>
    <dgm:pt modelId="{4BB5931D-9CF2-4B27-83F6-8500931C11E0}" type="pres">
      <dgm:prSet presAssocID="{08271A38-3038-417A-A782-1752A8B275F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2F4E25-8DB5-4078-8C0B-F9B2F76F422B}" type="pres">
      <dgm:prSet presAssocID="{65D4002C-683A-4786-8568-1E03D80EE486}" presName="parTrans" presStyleLbl="bgSibTrans2D1" presStyleIdx="2" presStyleCnt="3"/>
      <dgm:spPr/>
      <dgm:t>
        <a:bodyPr/>
        <a:lstStyle/>
        <a:p>
          <a:endParaRPr lang="es-MX"/>
        </a:p>
      </dgm:t>
    </dgm:pt>
    <dgm:pt modelId="{208359B4-412C-4FE1-99C2-3FAB4EAD4525}" type="pres">
      <dgm:prSet presAssocID="{9729C7A8-05E0-4B02-9D44-FEBC34009D2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ECBE206-7D79-4CBE-84AF-60160664D983}" type="presOf" srcId="{9729C7A8-05E0-4B02-9D44-FEBC34009D27}" destId="{208359B4-412C-4FE1-99C2-3FAB4EAD4525}" srcOrd="0" destOrd="0" presId="urn:microsoft.com/office/officeart/2005/8/layout/radial4"/>
    <dgm:cxn modelId="{D3CBADC1-4D01-4F60-A9C4-208CA293DE82}" srcId="{25B8245F-3229-41F1-886B-135F45541E75}" destId="{9729C7A8-05E0-4B02-9D44-FEBC34009D27}" srcOrd="2" destOrd="0" parTransId="{65D4002C-683A-4786-8568-1E03D80EE486}" sibTransId="{3C262C39-3A24-4E9E-B2A3-7896B43C0117}"/>
    <dgm:cxn modelId="{47A161FB-0C16-4EBF-AF04-9E3CF89230C6}" srcId="{D027724B-0C19-40F3-A8D2-346EB843DE74}" destId="{25B8245F-3229-41F1-886B-135F45541E75}" srcOrd="0" destOrd="0" parTransId="{80610CC9-F371-4FA9-AA5E-E3B317786C59}" sibTransId="{59847A3F-D248-4337-AE39-2619F4678671}"/>
    <dgm:cxn modelId="{5EF34E9C-BC05-43B9-89BE-374F87A42B06}" type="presOf" srcId="{D027724B-0C19-40F3-A8D2-346EB843DE74}" destId="{D1AD99F3-4B53-43A1-AB36-858E6AB199FD}" srcOrd="0" destOrd="0" presId="urn:microsoft.com/office/officeart/2005/8/layout/radial4"/>
    <dgm:cxn modelId="{3F75C180-E0F8-4CBA-AB95-8ABE22F06F2B}" type="presOf" srcId="{19487018-FEF7-4525-914A-BB00159CB4CC}" destId="{78F46149-205D-4465-8271-3802DF29E406}" srcOrd="0" destOrd="0" presId="urn:microsoft.com/office/officeart/2005/8/layout/radial4"/>
    <dgm:cxn modelId="{F6F62903-5154-49C0-92DA-347B8482334A}" type="presOf" srcId="{65D4002C-683A-4786-8568-1E03D80EE486}" destId="{622F4E25-8DB5-4078-8C0B-F9B2F76F422B}" srcOrd="0" destOrd="0" presId="urn:microsoft.com/office/officeart/2005/8/layout/radial4"/>
    <dgm:cxn modelId="{C2DE937A-F56B-4698-8E2B-1B6E9620DCC9}" type="presOf" srcId="{25B8245F-3229-41F1-886B-135F45541E75}" destId="{533F8C60-CF41-4D64-B391-F76626FB6838}" srcOrd="0" destOrd="0" presId="urn:microsoft.com/office/officeart/2005/8/layout/radial4"/>
    <dgm:cxn modelId="{95FE5010-E434-40F6-B379-C3D56C58347B}" srcId="{25B8245F-3229-41F1-886B-135F45541E75}" destId="{08271A38-3038-417A-A782-1752A8B275FF}" srcOrd="1" destOrd="0" parTransId="{DCE26F2E-B0F5-4955-BA2A-F0104F30800E}" sibTransId="{029045C2-9CAB-4BEB-91C1-3061950CEE50}"/>
    <dgm:cxn modelId="{35AA0CE1-3546-4FB2-A7AA-A42796EA67A4}" srcId="{25B8245F-3229-41F1-886B-135F45541E75}" destId="{19487018-FEF7-4525-914A-BB00159CB4CC}" srcOrd="0" destOrd="0" parTransId="{D37F41D3-3238-4EE6-A476-22F74FFB1F28}" sibTransId="{42F9BB1A-33EE-45FB-8E62-46E69D10DF99}"/>
    <dgm:cxn modelId="{012F2B3F-A9F6-428B-A286-CE273611D804}" type="presOf" srcId="{08271A38-3038-417A-A782-1752A8B275FF}" destId="{4BB5931D-9CF2-4B27-83F6-8500931C11E0}" srcOrd="0" destOrd="0" presId="urn:microsoft.com/office/officeart/2005/8/layout/radial4"/>
    <dgm:cxn modelId="{AE5CAEC5-8C7B-46E6-A36E-BE676F2617E7}" type="presOf" srcId="{DCE26F2E-B0F5-4955-BA2A-F0104F30800E}" destId="{976B3A60-C29B-40CC-A5A7-F79992277D68}" srcOrd="0" destOrd="0" presId="urn:microsoft.com/office/officeart/2005/8/layout/radial4"/>
    <dgm:cxn modelId="{567772AA-3374-4A68-AE0C-39AFB66E8DB7}" type="presOf" srcId="{D37F41D3-3238-4EE6-A476-22F74FFB1F28}" destId="{04554F50-3908-4968-8598-3711969A4298}" srcOrd="0" destOrd="0" presId="urn:microsoft.com/office/officeart/2005/8/layout/radial4"/>
    <dgm:cxn modelId="{3E4714DD-E68F-4406-B4F8-ED867B9B0705}" type="presParOf" srcId="{D1AD99F3-4B53-43A1-AB36-858E6AB199FD}" destId="{533F8C60-CF41-4D64-B391-F76626FB6838}" srcOrd="0" destOrd="0" presId="urn:microsoft.com/office/officeart/2005/8/layout/radial4"/>
    <dgm:cxn modelId="{F48C27F7-9E27-4EDF-89F1-87D1D742D17A}" type="presParOf" srcId="{D1AD99F3-4B53-43A1-AB36-858E6AB199FD}" destId="{04554F50-3908-4968-8598-3711969A4298}" srcOrd="1" destOrd="0" presId="urn:microsoft.com/office/officeart/2005/8/layout/radial4"/>
    <dgm:cxn modelId="{378672E7-3DB5-4AC3-8DC7-2C30A2BD17BC}" type="presParOf" srcId="{D1AD99F3-4B53-43A1-AB36-858E6AB199FD}" destId="{78F46149-205D-4465-8271-3802DF29E406}" srcOrd="2" destOrd="0" presId="urn:microsoft.com/office/officeart/2005/8/layout/radial4"/>
    <dgm:cxn modelId="{81D0F10D-1B3C-4CC3-A860-6CAB47908D7E}" type="presParOf" srcId="{D1AD99F3-4B53-43A1-AB36-858E6AB199FD}" destId="{976B3A60-C29B-40CC-A5A7-F79992277D68}" srcOrd="3" destOrd="0" presId="urn:microsoft.com/office/officeart/2005/8/layout/radial4"/>
    <dgm:cxn modelId="{04C757BC-0477-4826-B3F5-E7E53FE24CCA}" type="presParOf" srcId="{D1AD99F3-4B53-43A1-AB36-858E6AB199FD}" destId="{4BB5931D-9CF2-4B27-83F6-8500931C11E0}" srcOrd="4" destOrd="0" presId="urn:microsoft.com/office/officeart/2005/8/layout/radial4"/>
    <dgm:cxn modelId="{195DE22B-6697-463D-9B89-8B13C2C872A8}" type="presParOf" srcId="{D1AD99F3-4B53-43A1-AB36-858E6AB199FD}" destId="{622F4E25-8DB5-4078-8C0B-F9B2F76F422B}" srcOrd="5" destOrd="0" presId="urn:microsoft.com/office/officeart/2005/8/layout/radial4"/>
    <dgm:cxn modelId="{90A6BD53-0288-4840-BDB6-D1D0C8343248}" type="presParOf" srcId="{D1AD99F3-4B53-43A1-AB36-858E6AB199FD}" destId="{208359B4-412C-4FE1-99C2-3FAB4EAD452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B489B05-1C4B-4DC2-B532-B63A8C604934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59B681A5-009A-41CA-B414-2E5E4759E460}">
      <dgm:prSet phldrT="[Texto]"/>
      <dgm:spPr/>
      <dgm:t>
        <a:bodyPr/>
        <a:lstStyle/>
        <a:p>
          <a:r>
            <a:rPr lang="es-MX" dirty="0" smtClean="0"/>
            <a:t>Satanismo</a:t>
          </a:r>
        </a:p>
        <a:p>
          <a:r>
            <a:rPr lang="es-MX" dirty="0" smtClean="0"/>
            <a:t>Deben examinarse en 2 etapas:</a:t>
          </a:r>
          <a:endParaRPr lang="es-MX" dirty="0"/>
        </a:p>
      </dgm:t>
    </dgm:pt>
    <dgm:pt modelId="{138E51C3-54EC-42EC-8851-728D0FF90E6A}" type="parTrans" cxnId="{B220BA88-FAB5-45B2-AA0D-05EA416A8095}">
      <dgm:prSet/>
      <dgm:spPr/>
      <dgm:t>
        <a:bodyPr/>
        <a:lstStyle/>
        <a:p>
          <a:endParaRPr lang="es-MX"/>
        </a:p>
      </dgm:t>
    </dgm:pt>
    <dgm:pt modelId="{E9F89792-ADD6-4984-9B0D-A878C3CA2F01}" type="sibTrans" cxnId="{B220BA88-FAB5-45B2-AA0D-05EA416A8095}">
      <dgm:prSet/>
      <dgm:spPr/>
      <dgm:t>
        <a:bodyPr/>
        <a:lstStyle/>
        <a:p>
          <a:endParaRPr lang="es-MX"/>
        </a:p>
      </dgm:t>
    </dgm:pt>
    <dgm:pt modelId="{FDA0E1E7-D763-40D0-BDD7-C9CB0C4042B5}">
      <dgm:prSet phldrT="[Texto]"/>
      <dgm:spPr/>
      <dgm:t>
        <a:bodyPr/>
        <a:lstStyle/>
        <a:p>
          <a:r>
            <a:rPr lang="es-MX" dirty="0" smtClean="0"/>
            <a:t>Investigar cómo pudo haber iniciado</a:t>
          </a:r>
          <a:endParaRPr lang="es-MX" dirty="0"/>
        </a:p>
      </dgm:t>
    </dgm:pt>
    <dgm:pt modelId="{EF076535-9EDA-48F1-B1F5-8FF8B67CF564}" type="parTrans" cxnId="{AD7A729B-289D-4033-B48E-354AC10FBD3C}">
      <dgm:prSet/>
      <dgm:spPr/>
      <dgm:t>
        <a:bodyPr/>
        <a:lstStyle/>
        <a:p>
          <a:endParaRPr lang="es-MX"/>
        </a:p>
      </dgm:t>
    </dgm:pt>
    <dgm:pt modelId="{0CA33527-5D0D-4146-889C-52452FC43BF8}" type="sibTrans" cxnId="{AD7A729B-289D-4033-B48E-354AC10FBD3C}">
      <dgm:prSet/>
      <dgm:spPr/>
      <dgm:t>
        <a:bodyPr/>
        <a:lstStyle/>
        <a:p>
          <a:endParaRPr lang="es-MX"/>
        </a:p>
      </dgm:t>
    </dgm:pt>
    <dgm:pt modelId="{28317F7A-FAEF-44EC-97EB-9AC8BB5B3C13}">
      <dgm:prSet phldrT="[Texto]"/>
      <dgm:spPr/>
      <dgm:t>
        <a:bodyPr/>
        <a:lstStyle/>
        <a:p>
          <a:r>
            <a:rPr lang="es-MX" dirty="0" smtClean="0"/>
            <a:t>Analizar fuerza</a:t>
          </a:r>
          <a:endParaRPr lang="es-MX" dirty="0"/>
        </a:p>
      </dgm:t>
    </dgm:pt>
    <dgm:pt modelId="{7BAF23D6-9DC8-437A-BD68-19C3A74C5280}" type="parTrans" cxnId="{94FFC6B8-E62E-4CDD-B594-DA974EDC6376}">
      <dgm:prSet/>
      <dgm:spPr/>
      <dgm:t>
        <a:bodyPr/>
        <a:lstStyle/>
        <a:p>
          <a:endParaRPr lang="es-MX"/>
        </a:p>
      </dgm:t>
    </dgm:pt>
    <dgm:pt modelId="{83CDCEE8-DFA3-4074-B379-93231F48AC2E}" type="sibTrans" cxnId="{94FFC6B8-E62E-4CDD-B594-DA974EDC6376}">
      <dgm:prSet/>
      <dgm:spPr/>
      <dgm:t>
        <a:bodyPr/>
        <a:lstStyle/>
        <a:p>
          <a:endParaRPr lang="es-MX"/>
        </a:p>
      </dgm:t>
    </dgm:pt>
    <dgm:pt modelId="{C13AEC65-4640-4D7C-9601-ADCAE041AC3C}" type="pres">
      <dgm:prSet presAssocID="{7B489B05-1C4B-4DC2-B532-B63A8C6049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FA42CE5-9A6B-4C0D-B8D0-12B8597B68F0}" type="pres">
      <dgm:prSet presAssocID="{59B681A5-009A-41CA-B414-2E5E4759E460}" presName="node" presStyleLbl="node1" presStyleIdx="0" presStyleCnt="3" custRadScaleRad="10005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D71936-8707-4473-BD16-7D080BD00900}" type="pres">
      <dgm:prSet presAssocID="{E9F89792-ADD6-4984-9B0D-A878C3CA2F01}" presName="sibTrans" presStyleLbl="sibTrans2D1" presStyleIdx="0" presStyleCnt="3"/>
      <dgm:spPr/>
      <dgm:t>
        <a:bodyPr/>
        <a:lstStyle/>
        <a:p>
          <a:endParaRPr lang="es-MX"/>
        </a:p>
      </dgm:t>
    </dgm:pt>
    <dgm:pt modelId="{4A078687-E11F-4F83-B68E-D206A667F803}" type="pres">
      <dgm:prSet presAssocID="{E9F89792-ADD6-4984-9B0D-A878C3CA2F01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9B3DAB13-C258-4C93-9CE8-9BEF17990151}" type="pres">
      <dgm:prSet presAssocID="{FDA0E1E7-D763-40D0-BDD7-C9CB0C4042B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96B9D2-EB1A-48BE-B0D1-3139FDB9F703}" type="pres">
      <dgm:prSet presAssocID="{0CA33527-5D0D-4146-889C-52452FC43BF8}" presName="sibTrans" presStyleLbl="sibTrans2D1" presStyleIdx="1" presStyleCnt="3"/>
      <dgm:spPr/>
      <dgm:t>
        <a:bodyPr/>
        <a:lstStyle/>
        <a:p>
          <a:endParaRPr lang="es-MX"/>
        </a:p>
      </dgm:t>
    </dgm:pt>
    <dgm:pt modelId="{BF154749-C978-4012-B569-69410B61208D}" type="pres">
      <dgm:prSet presAssocID="{0CA33527-5D0D-4146-889C-52452FC43BF8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7C21A008-E627-4AB2-A895-A9C69802E1D6}" type="pres">
      <dgm:prSet presAssocID="{28317F7A-FAEF-44EC-97EB-9AC8BB5B3C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91F499-85A9-4761-B0D2-6173B4E80B6F}" type="pres">
      <dgm:prSet presAssocID="{83CDCEE8-DFA3-4074-B379-93231F48AC2E}" presName="sibTrans" presStyleLbl="sibTrans2D1" presStyleIdx="2" presStyleCnt="3"/>
      <dgm:spPr/>
      <dgm:t>
        <a:bodyPr/>
        <a:lstStyle/>
        <a:p>
          <a:endParaRPr lang="es-MX"/>
        </a:p>
      </dgm:t>
    </dgm:pt>
    <dgm:pt modelId="{8E0FEDED-C4A4-44DD-ABFE-91C0BC7E9791}" type="pres">
      <dgm:prSet presAssocID="{83CDCEE8-DFA3-4074-B379-93231F48AC2E}" presName="connectorText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39E373F6-D791-4E50-B43F-2A3B2FC13BA8}" type="presOf" srcId="{0CA33527-5D0D-4146-889C-52452FC43BF8}" destId="{A596B9D2-EB1A-48BE-B0D1-3139FDB9F703}" srcOrd="0" destOrd="0" presId="urn:microsoft.com/office/officeart/2005/8/layout/cycle7"/>
    <dgm:cxn modelId="{2C9AA6D9-0F61-48AD-B290-D293DD39085C}" type="presOf" srcId="{0CA33527-5D0D-4146-889C-52452FC43BF8}" destId="{BF154749-C978-4012-B569-69410B61208D}" srcOrd="1" destOrd="0" presId="urn:microsoft.com/office/officeart/2005/8/layout/cycle7"/>
    <dgm:cxn modelId="{93E97F29-6895-47F5-B904-5F1A1B8A6AF4}" type="presOf" srcId="{E9F89792-ADD6-4984-9B0D-A878C3CA2F01}" destId="{4A078687-E11F-4F83-B68E-D206A667F803}" srcOrd="1" destOrd="0" presId="urn:microsoft.com/office/officeart/2005/8/layout/cycle7"/>
    <dgm:cxn modelId="{AD7A729B-289D-4033-B48E-354AC10FBD3C}" srcId="{7B489B05-1C4B-4DC2-B532-B63A8C604934}" destId="{FDA0E1E7-D763-40D0-BDD7-C9CB0C4042B5}" srcOrd="1" destOrd="0" parTransId="{EF076535-9EDA-48F1-B1F5-8FF8B67CF564}" sibTransId="{0CA33527-5D0D-4146-889C-52452FC43BF8}"/>
    <dgm:cxn modelId="{C8339C67-2450-4CAC-86D8-94E5325649C9}" type="presOf" srcId="{83CDCEE8-DFA3-4074-B379-93231F48AC2E}" destId="{8E0FEDED-C4A4-44DD-ABFE-91C0BC7E9791}" srcOrd="1" destOrd="0" presId="urn:microsoft.com/office/officeart/2005/8/layout/cycle7"/>
    <dgm:cxn modelId="{B220BA88-FAB5-45B2-AA0D-05EA416A8095}" srcId="{7B489B05-1C4B-4DC2-B532-B63A8C604934}" destId="{59B681A5-009A-41CA-B414-2E5E4759E460}" srcOrd="0" destOrd="0" parTransId="{138E51C3-54EC-42EC-8851-728D0FF90E6A}" sibTransId="{E9F89792-ADD6-4984-9B0D-A878C3CA2F01}"/>
    <dgm:cxn modelId="{0A815F07-A401-48DB-8B68-61F653F34A09}" type="presOf" srcId="{83CDCEE8-DFA3-4074-B379-93231F48AC2E}" destId="{E591F499-85A9-4761-B0D2-6173B4E80B6F}" srcOrd="0" destOrd="0" presId="urn:microsoft.com/office/officeart/2005/8/layout/cycle7"/>
    <dgm:cxn modelId="{94FFC6B8-E62E-4CDD-B594-DA974EDC6376}" srcId="{7B489B05-1C4B-4DC2-B532-B63A8C604934}" destId="{28317F7A-FAEF-44EC-97EB-9AC8BB5B3C13}" srcOrd="2" destOrd="0" parTransId="{7BAF23D6-9DC8-437A-BD68-19C3A74C5280}" sibTransId="{83CDCEE8-DFA3-4074-B379-93231F48AC2E}"/>
    <dgm:cxn modelId="{1622A4EA-42B3-49CD-A569-770EC30373BE}" type="presOf" srcId="{E9F89792-ADD6-4984-9B0D-A878C3CA2F01}" destId="{D2D71936-8707-4473-BD16-7D080BD00900}" srcOrd="0" destOrd="0" presId="urn:microsoft.com/office/officeart/2005/8/layout/cycle7"/>
    <dgm:cxn modelId="{C3D4AC45-8F9F-4563-B10B-9D9D60C5CAB2}" type="presOf" srcId="{7B489B05-1C4B-4DC2-B532-B63A8C604934}" destId="{C13AEC65-4640-4D7C-9601-ADCAE041AC3C}" srcOrd="0" destOrd="0" presId="urn:microsoft.com/office/officeart/2005/8/layout/cycle7"/>
    <dgm:cxn modelId="{F1D1B645-106B-49AE-B0A3-E56A5E8F4874}" type="presOf" srcId="{28317F7A-FAEF-44EC-97EB-9AC8BB5B3C13}" destId="{7C21A008-E627-4AB2-A895-A9C69802E1D6}" srcOrd="0" destOrd="0" presId="urn:microsoft.com/office/officeart/2005/8/layout/cycle7"/>
    <dgm:cxn modelId="{36BB306F-C99B-454D-BAFF-4A57A1F50568}" type="presOf" srcId="{59B681A5-009A-41CA-B414-2E5E4759E460}" destId="{AFA42CE5-9A6B-4C0D-B8D0-12B8597B68F0}" srcOrd="0" destOrd="0" presId="urn:microsoft.com/office/officeart/2005/8/layout/cycle7"/>
    <dgm:cxn modelId="{678AD219-56DB-430C-823C-FD052183DED4}" type="presOf" srcId="{FDA0E1E7-D763-40D0-BDD7-C9CB0C4042B5}" destId="{9B3DAB13-C258-4C93-9CE8-9BEF17990151}" srcOrd="0" destOrd="0" presId="urn:microsoft.com/office/officeart/2005/8/layout/cycle7"/>
    <dgm:cxn modelId="{A116E8C6-8E3D-406A-87D3-4D047FC90E16}" type="presParOf" srcId="{C13AEC65-4640-4D7C-9601-ADCAE041AC3C}" destId="{AFA42CE5-9A6B-4C0D-B8D0-12B8597B68F0}" srcOrd="0" destOrd="0" presId="urn:microsoft.com/office/officeart/2005/8/layout/cycle7"/>
    <dgm:cxn modelId="{9116C3DB-F8F4-4397-96A7-618835D445F8}" type="presParOf" srcId="{C13AEC65-4640-4D7C-9601-ADCAE041AC3C}" destId="{D2D71936-8707-4473-BD16-7D080BD00900}" srcOrd="1" destOrd="0" presId="urn:microsoft.com/office/officeart/2005/8/layout/cycle7"/>
    <dgm:cxn modelId="{6892C37B-78CD-44EF-B4C2-A9CFF2DF5C86}" type="presParOf" srcId="{D2D71936-8707-4473-BD16-7D080BD00900}" destId="{4A078687-E11F-4F83-B68E-D206A667F803}" srcOrd="0" destOrd="0" presId="urn:microsoft.com/office/officeart/2005/8/layout/cycle7"/>
    <dgm:cxn modelId="{A6E2CB1C-C55C-43C2-9690-93A594F65B40}" type="presParOf" srcId="{C13AEC65-4640-4D7C-9601-ADCAE041AC3C}" destId="{9B3DAB13-C258-4C93-9CE8-9BEF17990151}" srcOrd="2" destOrd="0" presId="urn:microsoft.com/office/officeart/2005/8/layout/cycle7"/>
    <dgm:cxn modelId="{EF6F3EE1-0C92-403C-BACF-43DB3FBDE929}" type="presParOf" srcId="{C13AEC65-4640-4D7C-9601-ADCAE041AC3C}" destId="{A596B9D2-EB1A-48BE-B0D1-3139FDB9F703}" srcOrd="3" destOrd="0" presId="urn:microsoft.com/office/officeart/2005/8/layout/cycle7"/>
    <dgm:cxn modelId="{E3491FDC-520C-477A-A9ED-A25F6830036C}" type="presParOf" srcId="{A596B9D2-EB1A-48BE-B0D1-3139FDB9F703}" destId="{BF154749-C978-4012-B569-69410B61208D}" srcOrd="0" destOrd="0" presId="urn:microsoft.com/office/officeart/2005/8/layout/cycle7"/>
    <dgm:cxn modelId="{570438CC-7413-4BB2-A330-D99848A5022A}" type="presParOf" srcId="{C13AEC65-4640-4D7C-9601-ADCAE041AC3C}" destId="{7C21A008-E627-4AB2-A895-A9C69802E1D6}" srcOrd="4" destOrd="0" presId="urn:microsoft.com/office/officeart/2005/8/layout/cycle7"/>
    <dgm:cxn modelId="{ADFD759B-C215-4370-BC8D-04BF7BA93EA8}" type="presParOf" srcId="{C13AEC65-4640-4D7C-9601-ADCAE041AC3C}" destId="{E591F499-85A9-4761-B0D2-6173B4E80B6F}" srcOrd="5" destOrd="0" presId="urn:microsoft.com/office/officeart/2005/8/layout/cycle7"/>
    <dgm:cxn modelId="{9F25F08C-1D8C-4C29-A56D-362A33BA982D}" type="presParOf" srcId="{E591F499-85A9-4761-B0D2-6173B4E80B6F}" destId="{8E0FEDED-C4A4-44DD-ABFE-91C0BC7E979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A34A6C-2526-4A8F-BF41-CD3F6D489A02}" type="doc">
      <dgm:prSet loTypeId="urn:microsoft.com/office/officeart/2011/layout/ConvergingText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E3F08988-FFFA-47A7-BE6A-2145FA6B4973}">
      <dgm:prSet phldrT="[Texto]"/>
      <dgm:spPr/>
      <dgm:t>
        <a:bodyPr/>
        <a:lstStyle/>
        <a:p>
          <a:r>
            <a:rPr lang="es-MX" dirty="0" smtClean="0"/>
            <a:t>Unas cuantas compañías, especialmente </a:t>
          </a:r>
          <a:r>
            <a:rPr lang="es-MX" i="1" dirty="0" err="1" smtClean="0"/>
            <a:t>United</a:t>
          </a:r>
          <a:r>
            <a:rPr lang="es-MX" i="1" dirty="0" smtClean="0"/>
            <a:t> Technologies</a:t>
          </a:r>
          <a:r>
            <a:rPr lang="es-MX" dirty="0" smtClean="0"/>
            <a:t> y </a:t>
          </a:r>
          <a:r>
            <a:rPr lang="es-MX" i="1" dirty="0" err="1" smtClean="0"/>
            <a:t>Mobil</a:t>
          </a:r>
          <a:r>
            <a:rPr lang="es-MX" i="1" dirty="0" smtClean="0"/>
            <a:t> </a:t>
          </a:r>
          <a:r>
            <a:rPr lang="es-MX" i="1" dirty="0" err="1" smtClean="0"/>
            <a:t>Corporation</a:t>
          </a:r>
          <a:r>
            <a:rPr lang="es-MX" dirty="0" smtClean="0"/>
            <a:t>, han hecho uso de esta técnica, sobre todo en su forma </a:t>
          </a:r>
          <a:r>
            <a:rPr lang="es-MX" dirty="0" err="1" smtClean="0"/>
            <a:t>op</a:t>
          </a:r>
          <a:r>
            <a:rPr lang="es-MX" dirty="0" smtClean="0"/>
            <a:t>-Ed, (estrategia de comunicación, editorial y discurso) que se ha convertido en parte de sus respectivas imágenes corporativas.</a:t>
          </a:r>
          <a:r>
            <a:rPr lang="es-ES_tradnl" dirty="0" smtClean="0"/>
            <a:t> </a:t>
          </a:r>
          <a:endParaRPr lang="es-MX" dirty="0"/>
        </a:p>
      </dgm:t>
    </dgm:pt>
    <dgm:pt modelId="{D8BACEBE-95DC-48D7-BD98-FA6F0D8E87A8}" type="parTrans" cxnId="{E98E1724-CF65-48BC-8FF7-D472B53F87E4}">
      <dgm:prSet/>
      <dgm:spPr/>
      <dgm:t>
        <a:bodyPr/>
        <a:lstStyle/>
        <a:p>
          <a:endParaRPr lang="es-MX"/>
        </a:p>
      </dgm:t>
    </dgm:pt>
    <dgm:pt modelId="{3E5E078E-7E8C-46F9-801C-4ACD6A80B250}" type="sibTrans" cxnId="{E98E1724-CF65-48BC-8FF7-D472B53F87E4}">
      <dgm:prSet/>
      <dgm:spPr/>
      <dgm:t>
        <a:bodyPr/>
        <a:lstStyle/>
        <a:p>
          <a:endParaRPr lang="es-MX"/>
        </a:p>
      </dgm:t>
    </dgm:pt>
    <dgm:pt modelId="{B4590CAC-A863-476A-9FE3-6B9A0C91BD7E}">
      <dgm:prSet phldrT="[Texto]" custT="1"/>
      <dgm:spPr/>
      <dgm:t>
        <a:bodyPr/>
        <a:lstStyle/>
        <a:p>
          <a:r>
            <a:rPr lang="es-MX" sz="1600" dirty="0" smtClean="0"/>
            <a:t>3. Lo que la humanidad debería hacer por nosotros</a:t>
          </a:r>
          <a:r>
            <a:rPr lang="es-MX" sz="1100" dirty="0" smtClean="0"/>
            <a:t>.</a:t>
          </a:r>
          <a:endParaRPr lang="es-MX" sz="1100" dirty="0"/>
        </a:p>
      </dgm:t>
    </dgm:pt>
    <dgm:pt modelId="{95479458-A5A5-4DE8-867E-A8EDF606B892}" type="parTrans" cxnId="{393722BB-3DED-4DC4-A1C2-922D524F5259}">
      <dgm:prSet/>
      <dgm:spPr/>
      <dgm:t>
        <a:bodyPr/>
        <a:lstStyle/>
        <a:p>
          <a:endParaRPr lang="es-MX"/>
        </a:p>
      </dgm:t>
    </dgm:pt>
    <dgm:pt modelId="{3B1DFE6D-66F6-4194-8BAC-85F5EA122A5A}" type="sibTrans" cxnId="{393722BB-3DED-4DC4-A1C2-922D524F5259}">
      <dgm:prSet/>
      <dgm:spPr/>
      <dgm:t>
        <a:bodyPr/>
        <a:lstStyle/>
        <a:p>
          <a:endParaRPr lang="es-MX"/>
        </a:p>
      </dgm:t>
    </dgm:pt>
    <dgm:pt modelId="{99DCBF1C-46E7-4F29-8A13-AB8726585397}" type="pres">
      <dgm:prSet presAssocID="{7EA34A6C-2526-4A8F-BF41-CD3F6D489A02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1008AD00-DF11-465A-A2D6-E41A59D21D2A}" type="pres">
      <dgm:prSet presAssocID="{E3F08988-FFFA-47A7-BE6A-2145FA6B4973}" presName="composite" presStyleCnt="0"/>
      <dgm:spPr/>
      <dgm:t>
        <a:bodyPr/>
        <a:lstStyle/>
        <a:p>
          <a:endParaRPr lang="es-MX"/>
        </a:p>
      </dgm:t>
    </dgm:pt>
    <dgm:pt modelId="{0EBA49CE-235F-477C-B40B-7CFD7EB7943E}" type="pres">
      <dgm:prSet presAssocID="{E3F08988-FFFA-47A7-BE6A-2145FA6B4973}" presName="ParentAccent1" presStyleLbl="alignNode1" presStyleIdx="0" presStyleCnt="20" custLinFactNeighborX="-48509" custLinFactNeighborY="5388"/>
      <dgm:spPr/>
      <dgm:t>
        <a:bodyPr/>
        <a:lstStyle/>
        <a:p>
          <a:endParaRPr lang="es-MX"/>
        </a:p>
      </dgm:t>
    </dgm:pt>
    <dgm:pt modelId="{F4C8E587-EA6A-4234-BA68-475C963CA681}" type="pres">
      <dgm:prSet presAssocID="{E3F08988-FFFA-47A7-BE6A-2145FA6B4973}" presName="ParentAccent2" presStyleLbl="alignNode1" presStyleIdx="1" presStyleCnt="20"/>
      <dgm:spPr/>
      <dgm:t>
        <a:bodyPr/>
        <a:lstStyle/>
        <a:p>
          <a:endParaRPr lang="es-MX"/>
        </a:p>
      </dgm:t>
    </dgm:pt>
    <dgm:pt modelId="{E6E8E93E-2356-40BC-8EE9-8E50AD30F094}" type="pres">
      <dgm:prSet presAssocID="{E3F08988-FFFA-47A7-BE6A-2145FA6B4973}" presName="ParentAccent3" presStyleLbl="alignNode1" presStyleIdx="2" presStyleCnt="20"/>
      <dgm:spPr/>
      <dgm:t>
        <a:bodyPr/>
        <a:lstStyle/>
        <a:p>
          <a:endParaRPr lang="es-MX"/>
        </a:p>
      </dgm:t>
    </dgm:pt>
    <dgm:pt modelId="{64B1A0D7-C8AD-46E8-976A-2978B868B0D5}" type="pres">
      <dgm:prSet presAssocID="{E3F08988-FFFA-47A7-BE6A-2145FA6B4973}" presName="ParentAccent4" presStyleLbl="alignNode1" presStyleIdx="3" presStyleCnt="20"/>
      <dgm:spPr/>
      <dgm:t>
        <a:bodyPr/>
        <a:lstStyle/>
        <a:p>
          <a:endParaRPr lang="es-MX"/>
        </a:p>
      </dgm:t>
    </dgm:pt>
    <dgm:pt modelId="{24FA61B7-2C2D-4AAE-8F3B-2B1A65D191CF}" type="pres">
      <dgm:prSet presAssocID="{E3F08988-FFFA-47A7-BE6A-2145FA6B4973}" presName="ParentAccent5" presStyleLbl="alignNode1" presStyleIdx="4" presStyleCnt="20"/>
      <dgm:spPr/>
      <dgm:t>
        <a:bodyPr/>
        <a:lstStyle/>
        <a:p>
          <a:endParaRPr lang="es-MX"/>
        </a:p>
      </dgm:t>
    </dgm:pt>
    <dgm:pt modelId="{05A0AC5E-E378-442D-94A1-4A774CCFBE2F}" type="pres">
      <dgm:prSet presAssocID="{E3F08988-FFFA-47A7-BE6A-2145FA6B4973}" presName="ParentAccent6" presStyleLbl="alignNode1" presStyleIdx="5" presStyleCnt="20"/>
      <dgm:spPr/>
      <dgm:t>
        <a:bodyPr/>
        <a:lstStyle/>
        <a:p>
          <a:endParaRPr lang="es-MX"/>
        </a:p>
      </dgm:t>
    </dgm:pt>
    <dgm:pt modelId="{28064FF3-9AF2-45FC-BC56-DEE9A8813BB5}" type="pres">
      <dgm:prSet presAssocID="{E3F08988-FFFA-47A7-BE6A-2145FA6B4973}" presName="ParentAccent7" presStyleLbl="alignNode1" presStyleIdx="6" presStyleCnt="20" custLinFactY="-100000" custLinFactNeighborX="-53900" custLinFactNeighborY="-104734"/>
      <dgm:spPr/>
      <dgm:t>
        <a:bodyPr/>
        <a:lstStyle/>
        <a:p>
          <a:endParaRPr lang="es-MX"/>
        </a:p>
      </dgm:t>
    </dgm:pt>
    <dgm:pt modelId="{4DD4AD95-18AC-486C-8029-374A6075F9A8}" type="pres">
      <dgm:prSet presAssocID="{E3F08988-FFFA-47A7-BE6A-2145FA6B4973}" presName="ParentAccent8" presStyleLbl="alignNode1" presStyleIdx="7" presStyleCnt="20" custLinFactY="56245" custLinFactNeighborX="10780" custLinFactNeighborY="100000"/>
      <dgm:spPr/>
      <dgm:t>
        <a:bodyPr/>
        <a:lstStyle/>
        <a:p>
          <a:endParaRPr lang="es-MX"/>
        </a:p>
      </dgm:t>
    </dgm:pt>
    <dgm:pt modelId="{8F5153A6-48D0-4B59-9DAC-FB090B05E635}" type="pres">
      <dgm:prSet presAssocID="{E3F08988-FFFA-47A7-BE6A-2145FA6B4973}" presName="ParentAccent9" presStyleLbl="alignNode1" presStyleIdx="8" presStyleCnt="20" custLinFactY="-56245" custLinFactNeighborX="-10780" custLinFactNeighborY="-100000"/>
      <dgm:spPr/>
      <dgm:t>
        <a:bodyPr/>
        <a:lstStyle/>
        <a:p>
          <a:endParaRPr lang="es-MX"/>
        </a:p>
      </dgm:t>
    </dgm:pt>
    <dgm:pt modelId="{AFFFAD5D-CC17-40DD-AF8D-0413259F07E3}" type="pres">
      <dgm:prSet presAssocID="{E3F08988-FFFA-47A7-BE6A-2145FA6B4973}" presName="ParentAccent10" presStyleLbl="alignNode1" presStyleIdx="9" presStyleCnt="20" custLinFactNeighborX="-422" custLinFactNeighborY="91593"/>
      <dgm:spPr/>
      <dgm:t>
        <a:bodyPr/>
        <a:lstStyle/>
        <a:p>
          <a:endParaRPr lang="es-MX"/>
        </a:p>
      </dgm:t>
    </dgm:pt>
    <dgm:pt modelId="{35677FD9-0F41-4619-BDB9-831631519316}" type="pres">
      <dgm:prSet presAssocID="{E3F08988-FFFA-47A7-BE6A-2145FA6B4973}" presName="Parent" presStyleLbl="alignNode1" presStyleIdx="10" presStyleCnt="20" custScaleX="261812" custScaleY="142026" custLinFactNeighborX="22914" custLinFactNeighborY="-268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1A3A6D-5034-491B-A09A-0066E91E52F0}" type="pres">
      <dgm:prSet presAssocID="{B4590CAC-A863-476A-9FE3-6B9A0C91BD7E}" presName="Child1Accent1" presStyleLbl="alignNode1" presStyleIdx="11" presStyleCnt="20" custLinFactX="-100000" custLinFactY="64326" custLinFactNeighborX="-137158" custLinFactNeighborY="100000"/>
      <dgm:spPr/>
      <dgm:t>
        <a:bodyPr/>
        <a:lstStyle/>
        <a:p>
          <a:endParaRPr lang="es-MX"/>
        </a:p>
      </dgm:t>
    </dgm:pt>
    <dgm:pt modelId="{8A748E00-C7D8-477A-A5C4-BEFA5904E34C}" type="pres">
      <dgm:prSet presAssocID="{B4590CAC-A863-476A-9FE3-6B9A0C91BD7E}" presName="Child1Accent2" presStyleLbl="alignNode1" presStyleIdx="12" presStyleCnt="20" custLinFactY="-276489" custLinFactNeighborX="10780" custLinFactNeighborY="-300000"/>
      <dgm:spPr/>
      <dgm:t>
        <a:bodyPr/>
        <a:lstStyle/>
        <a:p>
          <a:endParaRPr lang="es-MX"/>
        </a:p>
      </dgm:t>
    </dgm:pt>
    <dgm:pt modelId="{4CBF3F19-6EB7-49BF-9DAF-372E6417F066}" type="pres">
      <dgm:prSet presAssocID="{B4590CAC-A863-476A-9FE3-6B9A0C91BD7E}" presName="Child1Accent3" presStyleLbl="alignNode1" presStyleIdx="13" presStyleCnt="20" custLinFactX="-7799" custLinFactY="40082" custLinFactNeighborX="-100000" custLinFactNeighborY="100000"/>
      <dgm:spPr/>
      <dgm:t>
        <a:bodyPr/>
        <a:lstStyle/>
        <a:p>
          <a:endParaRPr lang="es-MX"/>
        </a:p>
      </dgm:t>
    </dgm:pt>
    <dgm:pt modelId="{6CA5CF07-738B-4ED7-8F28-AFF39B45F443}" type="pres">
      <dgm:prSet presAssocID="{B4590CAC-A863-476A-9FE3-6B9A0C91BD7E}" presName="Child1Accent4" presStyleLbl="alignNode1" presStyleIdx="14" presStyleCnt="20"/>
      <dgm:spPr/>
      <dgm:t>
        <a:bodyPr/>
        <a:lstStyle/>
        <a:p>
          <a:endParaRPr lang="es-MX"/>
        </a:p>
      </dgm:t>
    </dgm:pt>
    <dgm:pt modelId="{3DFCC97A-32B0-421B-A820-6A74E42ED54D}" type="pres">
      <dgm:prSet presAssocID="{B4590CAC-A863-476A-9FE3-6B9A0C91BD7E}" presName="Child1Accent5" presStyleLbl="alignNode1" presStyleIdx="15" presStyleCnt="20"/>
      <dgm:spPr/>
      <dgm:t>
        <a:bodyPr/>
        <a:lstStyle/>
        <a:p>
          <a:endParaRPr lang="es-MX"/>
        </a:p>
      </dgm:t>
    </dgm:pt>
    <dgm:pt modelId="{19884459-178E-4372-A6D8-F89AC42C3D8D}" type="pres">
      <dgm:prSet presAssocID="{B4590CAC-A863-476A-9FE3-6B9A0C91BD7E}" presName="Child1Accent6" presStyleLbl="alignNode1" presStyleIdx="16" presStyleCnt="20"/>
      <dgm:spPr/>
      <dgm:t>
        <a:bodyPr/>
        <a:lstStyle/>
        <a:p>
          <a:endParaRPr lang="es-MX"/>
        </a:p>
      </dgm:t>
    </dgm:pt>
    <dgm:pt modelId="{92EDC5BF-602B-4F82-970C-440A320071D5}" type="pres">
      <dgm:prSet presAssocID="{B4590CAC-A863-476A-9FE3-6B9A0C91BD7E}" presName="Child1Accent7" presStyleLbl="alignNode1" presStyleIdx="17" presStyleCnt="20"/>
      <dgm:spPr/>
      <dgm:t>
        <a:bodyPr/>
        <a:lstStyle/>
        <a:p>
          <a:endParaRPr lang="es-MX"/>
        </a:p>
      </dgm:t>
    </dgm:pt>
    <dgm:pt modelId="{2A14946A-A1A2-4F5D-B7E8-6578E516DCE8}" type="pres">
      <dgm:prSet presAssocID="{B4590CAC-A863-476A-9FE3-6B9A0C91BD7E}" presName="Child1Accent8" presStyleLbl="alignNode1" presStyleIdx="18" presStyleCnt="20"/>
      <dgm:spPr/>
      <dgm:t>
        <a:bodyPr/>
        <a:lstStyle/>
        <a:p>
          <a:endParaRPr lang="es-MX"/>
        </a:p>
      </dgm:t>
    </dgm:pt>
    <dgm:pt modelId="{DAE69968-2936-4AE6-861B-30EF102C846A}" type="pres">
      <dgm:prSet presAssocID="{B4590CAC-A863-476A-9FE3-6B9A0C91BD7E}" presName="Child1Accent9" presStyleLbl="alignNode1" presStyleIdx="19" presStyleCnt="20"/>
      <dgm:spPr/>
      <dgm:t>
        <a:bodyPr/>
        <a:lstStyle/>
        <a:p>
          <a:endParaRPr lang="es-MX"/>
        </a:p>
      </dgm:t>
    </dgm:pt>
    <dgm:pt modelId="{1DE36DCF-DF3F-4500-91A9-26AB9D4F241F}" type="pres">
      <dgm:prSet presAssocID="{B4590CAC-A863-476A-9FE3-6B9A0C91BD7E}" presName="Child1" presStyleLbl="revTx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93722BB-3DED-4DC4-A1C2-922D524F5259}" srcId="{E3F08988-FFFA-47A7-BE6A-2145FA6B4973}" destId="{B4590CAC-A863-476A-9FE3-6B9A0C91BD7E}" srcOrd="0" destOrd="0" parTransId="{95479458-A5A5-4DE8-867E-A8EDF606B892}" sibTransId="{3B1DFE6D-66F6-4194-8BAC-85F5EA122A5A}"/>
    <dgm:cxn modelId="{D7F81F4A-3C03-4630-9E36-8F93B26166F1}" type="presOf" srcId="{B4590CAC-A863-476A-9FE3-6B9A0C91BD7E}" destId="{1DE36DCF-DF3F-4500-91A9-26AB9D4F241F}" srcOrd="0" destOrd="0" presId="urn:microsoft.com/office/officeart/2011/layout/ConvergingText"/>
    <dgm:cxn modelId="{E98E1724-CF65-48BC-8FF7-D472B53F87E4}" srcId="{7EA34A6C-2526-4A8F-BF41-CD3F6D489A02}" destId="{E3F08988-FFFA-47A7-BE6A-2145FA6B4973}" srcOrd="0" destOrd="0" parTransId="{D8BACEBE-95DC-48D7-BD98-FA6F0D8E87A8}" sibTransId="{3E5E078E-7E8C-46F9-801C-4ACD6A80B250}"/>
    <dgm:cxn modelId="{6FA1C66C-77BF-4FA1-AE40-A981827BDE35}" type="presOf" srcId="{7EA34A6C-2526-4A8F-BF41-CD3F6D489A02}" destId="{99DCBF1C-46E7-4F29-8A13-AB8726585397}" srcOrd="0" destOrd="0" presId="urn:microsoft.com/office/officeart/2011/layout/ConvergingText"/>
    <dgm:cxn modelId="{BDAB95D3-71A3-4A51-BFBE-569358B975BE}" type="presOf" srcId="{E3F08988-FFFA-47A7-BE6A-2145FA6B4973}" destId="{35677FD9-0F41-4619-BDB9-831631519316}" srcOrd="0" destOrd="0" presId="urn:microsoft.com/office/officeart/2011/layout/ConvergingText"/>
    <dgm:cxn modelId="{39F2A0FE-EFEF-4E6A-825D-7C90EF23CF5B}" type="presParOf" srcId="{99DCBF1C-46E7-4F29-8A13-AB8726585397}" destId="{1008AD00-DF11-465A-A2D6-E41A59D21D2A}" srcOrd="0" destOrd="0" presId="urn:microsoft.com/office/officeart/2011/layout/ConvergingText"/>
    <dgm:cxn modelId="{4755ECAE-530E-406A-90E8-0AC54073820C}" type="presParOf" srcId="{1008AD00-DF11-465A-A2D6-E41A59D21D2A}" destId="{0EBA49CE-235F-477C-B40B-7CFD7EB7943E}" srcOrd="0" destOrd="0" presId="urn:microsoft.com/office/officeart/2011/layout/ConvergingText"/>
    <dgm:cxn modelId="{C2350DAA-517E-4E5C-9F2A-6A758141C4B5}" type="presParOf" srcId="{1008AD00-DF11-465A-A2D6-E41A59D21D2A}" destId="{F4C8E587-EA6A-4234-BA68-475C963CA681}" srcOrd="1" destOrd="0" presId="urn:microsoft.com/office/officeart/2011/layout/ConvergingText"/>
    <dgm:cxn modelId="{359E4DFC-D631-4BFB-9FF7-532ADC8D88CA}" type="presParOf" srcId="{1008AD00-DF11-465A-A2D6-E41A59D21D2A}" destId="{E6E8E93E-2356-40BC-8EE9-8E50AD30F094}" srcOrd="2" destOrd="0" presId="urn:microsoft.com/office/officeart/2011/layout/ConvergingText"/>
    <dgm:cxn modelId="{95931B31-1F7A-4E96-8389-8D6B56EA48D2}" type="presParOf" srcId="{1008AD00-DF11-465A-A2D6-E41A59D21D2A}" destId="{64B1A0D7-C8AD-46E8-976A-2978B868B0D5}" srcOrd="3" destOrd="0" presId="urn:microsoft.com/office/officeart/2011/layout/ConvergingText"/>
    <dgm:cxn modelId="{881E2E04-BDB6-4261-BBEB-8C02AA810768}" type="presParOf" srcId="{1008AD00-DF11-465A-A2D6-E41A59D21D2A}" destId="{24FA61B7-2C2D-4AAE-8F3B-2B1A65D191CF}" srcOrd="4" destOrd="0" presId="urn:microsoft.com/office/officeart/2011/layout/ConvergingText"/>
    <dgm:cxn modelId="{95F76055-DA23-409C-90EB-892F65644F93}" type="presParOf" srcId="{1008AD00-DF11-465A-A2D6-E41A59D21D2A}" destId="{05A0AC5E-E378-442D-94A1-4A774CCFBE2F}" srcOrd="5" destOrd="0" presId="urn:microsoft.com/office/officeart/2011/layout/ConvergingText"/>
    <dgm:cxn modelId="{3E128A0E-34E4-43D2-A2F3-3D8ACC6F2BB2}" type="presParOf" srcId="{1008AD00-DF11-465A-A2D6-E41A59D21D2A}" destId="{28064FF3-9AF2-45FC-BC56-DEE9A8813BB5}" srcOrd="6" destOrd="0" presId="urn:microsoft.com/office/officeart/2011/layout/ConvergingText"/>
    <dgm:cxn modelId="{C25B781B-7C9E-41BC-A109-0E048251E374}" type="presParOf" srcId="{1008AD00-DF11-465A-A2D6-E41A59D21D2A}" destId="{4DD4AD95-18AC-486C-8029-374A6075F9A8}" srcOrd="7" destOrd="0" presId="urn:microsoft.com/office/officeart/2011/layout/ConvergingText"/>
    <dgm:cxn modelId="{AE61B7CA-C3CA-4BAD-8828-9119925390D2}" type="presParOf" srcId="{1008AD00-DF11-465A-A2D6-E41A59D21D2A}" destId="{8F5153A6-48D0-4B59-9DAC-FB090B05E635}" srcOrd="8" destOrd="0" presId="urn:microsoft.com/office/officeart/2011/layout/ConvergingText"/>
    <dgm:cxn modelId="{6FC1B656-CEA0-42FB-9BD9-6046D20A2CEB}" type="presParOf" srcId="{1008AD00-DF11-465A-A2D6-E41A59D21D2A}" destId="{AFFFAD5D-CC17-40DD-AF8D-0413259F07E3}" srcOrd="9" destOrd="0" presId="urn:microsoft.com/office/officeart/2011/layout/ConvergingText"/>
    <dgm:cxn modelId="{C2AC9B21-053E-4705-966E-A961585CDFFD}" type="presParOf" srcId="{1008AD00-DF11-465A-A2D6-E41A59D21D2A}" destId="{35677FD9-0F41-4619-BDB9-831631519316}" srcOrd="10" destOrd="0" presId="urn:microsoft.com/office/officeart/2011/layout/ConvergingText"/>
    <dgm:cxn modelId="{E652B606-2975-4AC2-A44D-38906334B2A3}" type="presParOf" srcId="{1008AD00-DF11-465A-A2D6-E41A59D21D2A}" destId="{6A1A3A6D-5034-491B-A09A-0066E91E52F0}" srcOrd="11" destOrd="0" presId="urn:microsoft.com/office/officeart/2011/layout/ConvergingText"/>
    <dgm:cxn modelId="{FAD30361-F6C0-42CC-989E-62011AC60317}" type="presParOf" srcId="{1008AD00-DF11-465A-A2D6-E41A59D21D2A}" destId="{8A748E00-C7D8-477A-A5C4-BEFA5904E34C}" srcOrd="12" destOrd="0" presId="urn:microsoft.com/office/officeart/2011/layout/ConvergingText"/>
    <dgm:cxn modelId="{039509A1-5E4D-44F2-B135-6E78303E4D83}" type="presParOf" srcId="{1008AD00-DF11-465A-A2D6-E41A59D21D2A}" destId="{4CBF3F19-6EB7-49BF-9DAF-372E6417F066}" srcOrd="13" destOrd="0" presId="urn:microsoft.com/office/officeart/2011/layout/ConvergingText"/>
    <dgm:cxn modelId="{6AFC66A7-30CF-4ADF-A33E-9F3E5B6A462F}" type="presParOf" srcId="{1008AD00-DF11-465A-A2D6-E41A59D21D2A}" destId="{6CA5CF07-738B-4ED7-8F28-AFF39B45F443}" srcOrd="14" destOrd="0" presId="urn:microsoft.com/office/officeart/2011/layout/ConvergingText"/>
    <dgm:cxn modelId="{20ED2F3E-DB80-44F4-AB52-C4C80AEB6A0F}" type="presParOf" srcId="{1008AD00-DF11-465A-A2D6-E41A59D21D2A}" destId="{3DFCC97A-32B0-421B-A820-6A74E42ED54D}" srcOrd="15" destOrd="0" presId="urn:microsoft.com/office/officeart/2011/layout/ConvergingText"/>
    <dgm:cxn modelId="{320DB061-40BF-47DF-883E-6CE7CA79636A}" type="presParOf" srcId="{1008AD00-DF11-465A-A2D6-E41A59D21D2A}" destId="{19884459-178E-4372-A6D8-F89AC42C3D8D}" srcOrd="16" destOrd="0" presId="urn:microsoft.com/office/officeart/2011/layout/ConvergingText"/>
    <dgm:cxn modelId="{65A6A917-88A5-44A3-A88F-026E0A663A76}" type="presParOf" srcId="{1008AD00-DF11-465A-A2D6-E41A59D21D2A}" destId="{92EDC5BF-602B-4F82-970C-440A320071D5}" srcOrd="17" destOrd="0" presId="urn:microsoft.com/office/officeart/2011/layout/ConvergingText"/>
    <dgm:cxn modelId="{85CA6441-2DC7-45BD-A7D4-9548D8DAAEF5}" type="presParOf" srcId="{1008AD00-DF11-465A-A2D6-E41A59D21D2A}" destId="{2A14946A-A1A2-4F5D-B7E8-6578E516DCE8}" srcOrd="18" destOrd="0" presId="urn:microsoft.com/office/officeart/2011/layout/ConvergingText"/>
    <dgm:cxn modelId="{04EAA777-FD29-4C57-91EA-3D449E684BBC}" type="presParOf" srcId="{1008AD00-DF11-465A-A2D6-E41A59D21D2A}" destId="{DAE69968-2936-4AE6-861B-30EF102C846A}" srcOrd="19" destOrd="0" presId="urn:microsoft.com/office/officeart/2011/layout/ConvergingText"/>
    <dgm:cxn modelId="{1B71052F-0BC6-4613-B184-DB6E77A2B3D0}" type="presParOf" srcId="{1008AD00-DF11-465A-A2D6-E41A59D21D2A}" destId="{1DE36DCF-DF3F-4500-91A9-26AB9D4F241F}" srcOrd="2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3F0C0C-C20C-4C4F-BA69-E9AF9AA817D8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</dgm:pt>
    <dgm:pt modelId="{D9C25043-8A30-45F4-969C-C059ECC5CC57}">
      <dgm:prSet phldrT="[Texto]" custT="1"/>
      <dgm:spPr/>
      <dgm:t>
        <a:bodyPr/>
        <a:lstStyle/>
        <a:p>
          <a:r>
            <a:rPr lang="es-MX" sz="2400" dirty="0" smtClean="0"/>
            <a:t>4. Cómo estamos en las noticias</a:t>
          </a:r>
          <a:endParaRPr lang="es-MX" sz="2400" dirty="0"/>
        </a:p>
      </dgm:t>
    </dgm:pt>
    <dgm:pt modelId="{30F190DF-7144-4092-9E7D-E4C68895C218}" type="parTrans" cxnId="{AE7B8829-15EB-4C60-A72E-B6775C46EDEB}">
      <dgm:prSet/>
      <dgm:spPr/>
      <dgm:t>
        <a:bodyPr/>
        <a:lstStyle/>
        <a:p>
          <a:endParaRPr lang="es-MX"/>
        </a:p>
      </dgm:t>
    </dgm:pt>
    <dgm:pt modelId="{4B466C60-E94D-4262-9A0C-FDD94674962B}" type="sibTrans" cxnId="{AE7B8829-15EB-4C60-A72E-B6775C46EDEB}">
      <dgm:prSet/>
      <dgm:spPr/>
      <dgm:t>
        <a:bodyPr/>
        <a:lstStyle/>
        <a:p>
          <a:endParaRPr lang="es-MX"/>
        </a:p>
      </dgm:t>
    </dgm:pt>
    <dgm:pt modelId="{7D12CC37-7523-4396-92DF-F4EC690F84E8}">
      <dgm:prSet phldrT="[Texto]"/>
      <dgm:spPr/>
      <dgm:t>
        <a:bodyPr/>
        <a:lstStyle/>
        <a:p>
          <a:r>
            <a:rPr lang="es-MX" dirty="0" smtClean="0"/>
            <a:t>“Si usted tiene alguna noticia, no interfiera en su camino. Sáquela y úsela, porque es potencialmente la cosa más interesante que pueda ofrecerle a un lector”.</a:t>
          </a:r>
          <a:endParaRPr lang="es-MX" dirty="0"/>
        </a:p>
      </dgm:t>
    </dgm:pt>
    <dgm:pt modelId="{52DB5BA2-0C15-42B5-9386-D449E021336E}" type="parTrans" cxnId="{DEC6DADA-9B76-412E-986C-BA109C593416}">
      <dgm:prSet/>
      <dgm:spPr/>
      <dgm:t>
        <a:bodyPr/>
        <a:lstStyle/>
        <a:p>
          <a:endParaRPr lang="es-MX"/>
        </a:p>
      </dgm:t>
    </dgm:pt>
    <dgm:pt modelId="{97797212-5390-448F-99D5-058AFE311631}" type="sibTrans" cxnId="{DEC6DADA-9B76-412E-986C-BA109C593416}">
      <dgm:prSet/>
      <dgm:spPr/>
      <dgm:t>
        <a:bodyPr/>
        <a:lstStyle/>
        <a:p>
          <a:endParaRPr lang="es-MX"/>
        </a:p>
      </dgm:t>
    </dgm:pt>
    <dgm:pt modelId="{3336F281-57E6-44A7-A8B8-D0799CCC7015}" type="pres">
      <dgm:prSet presAssocID="{E93F0C0C-C20C-4C4F-BA69-E9AF9AA817D8}" presName="Name0" presStyleCnt="0">
        <dgm:presLayoutVars>
          <dgm:dir/>
          <dgm:resizeHandles val="exact"/>
        </dgm:presLayoutVars>
      </dgm:prSet>
      <dgm:spPr/>
    </dgm:pt>
    <dgm:pt modelId="{00745F96-05A9-4B7B-8EB6-A18135912D54}" type="pres">
      <dgm:prSet presAssocID="{E93F0C0C-C20C-4C4F-BA69-E9AF9AA817D8}" presName="bkgdShp" presStyleLbl="alignAccFollowNode1" presStyleIdx="0" presStyleCnt="1"/>
      <dgm:spPr/>
    </dgm:pt>
    <dgm:pt modelId="{50D7A1CB-0452-4EC3-A154-A1CE2BEBABEC}" type="pres">
      <dgm:prSet presAssocID="{E93F0C0C-C20C-4C4F-BA69-E9AF9AA817D8}" presName="linComp" presStyleCnt="0"/>
      <dgm:spPr/>
    </dgm:pt>
    <dgm:pt modelId="{6042C785-9F1A-4238-B5C2-DD29EF391ACD}" type="pres">
      <dgm:prSet presAssocID="{D9C25043-8A30-45F4-969C-C059ECC5CC57}" presName="compNode" presStyleCnt="0"/>
      <dgm:spPr/>
    </dgm:pt>
    <dgm:pt modelId="{CB02AE78-C046-4E4F-9585-C18C3C5873F5}" type="pres">
      <dgm:prSet presAssocID="{D9C25043-8A30-45F4-969C-C059ECC5CC5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AFB185-FA9D-44A6-B4B6-D0AD5A1EBF29}" type="pres">
      <dgm:prSet presAssocID="{D9C25043-8A30-45F4-969C-C059ECC5CC57}" presName="invisiNode" presStyleLbl="node1" presStyleIdx="0" presStyleCnt="2"/>
      <dgm:spPr/>
    </dgm:pt>
    <dgm:pt modelId="{8D958791-1D9B-4314-9C4F-82E782C6FF62}" type="pres">
      <dgm:prSet presAssocID="{D9C25043-8A30-45F4-969C-C059ECC5CC57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6000" b="-96000"/>
          </a:stretch>
        </a:blipFill>
      </dgm:spPr>
    </dgm:pt>
    <dgm:pt modelId="{BEC59E32-1334-4F82-BD1D-1A9B886E7370}" type="pres">
      <dgm:prSet presAssocID="{4B466C60-E94D-4262-9A0C-FDD94674962B}" presName="sibTrans" presStyleLbl="sibTrans2D1" presStyleIdx="0" presStyleCnt="0"/>
      <dgm:spPr/>
      <dgm:t>
        <a:bodyPr/>
        <a:lstStyle/>
        <a:p>
          <a:endParaRPr lang="es-MX"/>
        </a:p>
      </dgm:t>
    </dgm:pt>
    <dgm:pt modelId="{5B79BC48-DEF9-432C-9E0E-A7AFDE86DE25}" type="pres">
      <dgm:prSet presAssocID="{7D12CC37-7523-4396-92DF-F4EC690F84E8}" presName="compNode" presStyleCnt="0"/>
      <dgm:spPr/>
    </dgm:pt>
    <dgm:pt modelId="{1F90A619-A3DC-4E68-B47B-361E5A2DB5FE}" type="pres">
      <dgm:prSet presAssocID="{7D12CC37-7523-4396-92DF-F4EC690F84E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D36DF8-A9CB-452D-9404-B3147540E71D}" type="pres">
      <dgm:prSet presAssocID="{7D12CC37-7523-4396-92DF-F4EC690F84E8}" presName="invisiNode" presStyleLbl="node1" presStyleIdx="1" presStyleCnt="2"/>
      <dgm:spPr/>
    </dgm:pt>
    <dgm:pt modelId="{A42FBB4F-43DA-47D8-8C7D-476F83C5B02F}" type="pres">
      <dgm:prSet presAssocID="{7D12CC37-7523-4396-92DF-F4EC690F84E8}" presName="imagNode" presStyleLbl="fgImgPlace1" presStyleIdx="1" presStyleCnt="2" custScaleX="110000" custScaleY="11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</dgm:ptLst>
  <dgm:cxnLst>
    <dgm:cxn modelId="{C9B5F6AD-0FE5-4873-858F-3C8402C02EE3}" type="presOf" srcId="{E93F0C0C-C20C-4C4F-BA69-E9AF9AA817D8}" destId="{3336F281-57E6-44A7-A8B8-D0799CCC7015}" srcOrd="0" destOrd="0" presId="urn:microsoft.com/office/officeart/2005/8/layout/pList2"/>
    <dgm:cxn modelId="{FAE9F96A-127C-4153-A862-64C785D9BF22}" type="presOf" srcId="{D9C25043-8A30-45F4-969C-C059ECC5CC57}" destId="{CB02AE78-C046-4E4F-9585-C18C3C5873F5}" srcOrd="0" destOrd="0" presId="urn:microsoft.com/office/officeart/2005/8/layout/pList2"/>
    <dgm:cxn modelId="{DEC6DADA-9B76-412E-986C-BA109C593416}" srcId="{E93F0C0C-C20C-4C4F-BA69-E9AF9AA817D8}" destId="{7D12CC37-7523-4396-92DF-F4EC690F84E8}" srcOrd="1" destOrd="0" parTransId="{52DB5BA2-0C15-42B5-9386-D449E021336E}" sibTransId="{97797212-5390-448F-99D5-058AFE311631}"/>
    <dgm:cxn modelId="{5B422240-FA2F-4A09-BFF3-AF13B3214417}" type="presOf" srcId="{4B466C60-E94D-4262-9A0C-FDD94674962B}" destId="{BEC59E32-1334-4F82-BD1D-1A9B886E7370}" srcOrd="0" destOrd="0" presId="urn:microsoft.com/office/officeart/2005/8/layout/pList2"/>
    <dgm:cxn modelId="{29C2B4B0-2EF9-4F72-A5C3-BB31DD1F9CB0}" type="presOf" srcId="{7D12CC37-7523-4396-92DF-F4EC690F84E8}" destId="{1F90A619-A3DC-4E68-B47B-361E5A2DB5FE}" srcOrd="0" destOrd="0" presId="urn:microsoft.com/office/officeart/2005/8/layout/pList2"/>
    <dgm:cxn modelId="{AE7B8829-15EB-4C60-A72E-B6775C46EDEB}" srcId="{E93F0C0C-C20C-4C4F-BA69-E9AF9AA817D8}" destId="{D9C25043-8A30-45F4-969C-C059ECC5CC57}" srcOrd="0" destOrd="0" parTransId="{30F190DF-7144-4092-9E7D-E4C68895C218}" sibTransId="{4B466C60-E94D-4262-9A0C-FDD94674962B}"/>
    <dgm:cxn modelId="{85F2A5F7-E888-4C9B-9644-0583A587802C}" type="presParOf" srcId="{3336F281-57E6-44A7-A8B8-D0799CCC7015}" destId="{00745F96-05A9-4B7B-8EB6-A18135912D54}" srcOrd="0" destOrd="0" presId="urn:microsoft.com/office/officeart/2005/8/layout/pList2"/>
    <dgm:cxn modelId="{F21FD315-797C-471C-9907-E5029A1DE4FD}" type="presParOf" srcId="{3336F281-57E6-44A7-A8B8-D0799CCC7015}" destId="{50D7A1CB-0452-4EC3-A154-A1CE2BEBABEC}" srcOrd="1" destOrd="0" presId="urn:microsoft.com/office/officeart/2005/8/layout/pList2"/>
    <dgm:cxn modelId="{A5AC100F-1F1D-455B-AC69-4E8A9D7DB4EE}" type="presParOf" srcId="{50D7A1CB-0452-4EC3-A154-A1CE2BEBABEC}" destId="{6042C785-9F1A-4238-B5C2-DD29EF391ACD}" srcOrd="0" destOrd="0" presId="urn:microsoft.com/office/officeart/2005/8/layout/pList2"/>
    <dgm:cxn modelId="{5C4CE5FA-84F1-47FC-AB5B-090433C58F25}" type="presParOf" srcId="{6042C785-9F1A-4238-B5C2-DD29EF391ACD}" destId="{CB02AE78-C046-4E4F-9585-C18C3C5873F5}" srcOrd="0" destOrd="0" presId="urn:microsoft.com/office/officeart/2005/8/layout/pList2"/>
    <dgm:cxn modelId="{8593F312-48F5-4EFD-A2E8-DE68AF8BEDA2}" type="presParOf" srcId="{6042C785-9F1A-4238-B5C2-DD29EF391ACD}" destId="{66AFB185-FA9D-44A6-B4B6-D0AD5A1EBF29}" srcOrd="1" destOrd="0" presId="urn:microsoft.com/office/officeart/2005/8/layout/pList2"/>
    <dgm:cxn modelId="{DCDAD872-F139-4387-B1CE-00CD5084A8DB}" type="presParOf" srcId="{6042C785-9F1A-4238-B5C2-DD29EF391ACD}" destId="{8D958791-1D9B-4314-9C4F-82E782C6FF62}" srcOrd="2" destOrd="0" presId="urn:microsoft.com/office/officeart/2005/8/layout/pList2"/>
    <dgm:cxn modelId="{B8525491-5BD9-45B0-8732-9AC4F6F9E070}" type="presParOf" srcId="{50D7A1CB-0452-4EC3-A154-A1CE2BEBABEC}" destId="{BEC59E32-1334-4F82-BD1D-1A9B886E7370}" srcOrd="1" destOrd="0" presId="urn:microsoft.com/office/officeart/2005/8/layout/pList2"/>
    <dgm:cxn modelId="{BC43A954-4FB1-444E-9FB9-2A7AB856470B}" type="presParOf" srcId="{50D7A1CB-0452-4EC3-A154-A1CE2BEBABEC}" destId="{5B79BC48-DEF9-432C-9E0E-A7AFDE86DE25}" srcOrd="2" destOrd="0" presId="urn:microsoft.com/office/officeart/2005/8/layout/pList2"/>
    <dgm:cxn modelId="{BA295755-CBE3-470B-B4D9-9923D2C883E1}" type="presParOf" srcId="{5B79BC48-DEF9-432C-9E0E-A7AFDE86DE25}" destId="{1F90A619-A3DC-4E68-B47B-361E5A2DB5FE}" srcOrd="0" destOrd="0" presId="urn:microsoft.com/office/officeart/2005/8/layout/pList2"/>
    <dgm:cxn modelId="{3A0CF4C0-152D-4174-9B1E-7B3066B6708A}" type="presParOf" srcId="{5B79BC48-DEF9-432C-9E0E-A7AFDE86DE25}" destId="{7CD36DF8-A9CB-452D-9404-B3147540E71D}" srcOrd="1" destOrd="0" presId="urn:microsoft.com/office/officeart/2005/8/layout/pList2"/>
    <dgm:cxn modelId="{31B15087-5B16-47DE-9FF7-B5489FE5C53B}" type="presParOf" srcId="{5B79BC48-DEF9-432C-9E0E-A7AFDE86DE25}" destId="{A42FBB4F-43DA-47D8-8C7D-476F83C5B02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854465-B1C5-451C-B2B1-21EBE141A244}" type="doc">
      <dgm:prSet loTypeId="urn:microsoft.com/office/officeart/2005/8/layout/architecture+Icon" loCatId="list" qsTypeId="urn:microsoft.com/office/officeart/2005/8/quickstyle/3d4" qsCatId="3D" csTypeId="urn:microsoft.com/office/officeart/2005/8/colors/colorful5" csCatId="colorful" phldr="1"/>
      <dgm:spPr/>
    </dgm:pt>
    <dgm:pt modelId="{38AFAA2B-D8BC-4F10-AEDD-93ACC06E1BF9}">
      <dgm:prSet phldrT="[Texto]"/>
      <dgm:spPr/>
      <dgm:t>
        <a:bodyPr/>
        <a:lstStyle/>
        <a:p>
          <a:r>
            <a:rPr lang="es-MX" dirty="0" smtClean="0"/>
            <a:t>5. Así es como reestructuramos nuestra corporación para responder a sus necesidades</a:t>
          </a:r>
          <a:r>
            <a:rPr lang="es-ES_tradnl" dirty="0" smtClean="0"/>
            <a:t>.</a:t>
          </a:r>
          <a:endParaRPr lang="es-MX" dirty="0"/>
        </a:p>
      </dgm:t>
    </dgm:pt>
    <dgm:pt modelId="{D75CA0FE-D051-49E9-BCDD-6DAB22F4310B}" type="parTrans" cxnId="{D67CE34E-79F5-4EEE-8319-E18F2E7F219A}">
      <dgm:prSet/>
      <dgm:spPr/>
      <dgm:t>
        <a:bodyPr/>
        <a:lstStyle/>
        <a:p>
          <a:endParaRPr lang="es-MX"/>
        </a:p>
      </dgm:t>
    </dgm:pt>
    <dgm:pt modelId="{13D288AB-493B-4CDC-A1E1-70E4D3143F86}" type="sibTrans" cxnId="{D67CE34E-79F5-4EEE-8319-E18F2E7F219A}">
      <dgm:prSet/>
      <dgm:spPr/>
      <dgm:t>
        <a:bodyPr/>
        <a:lstStyle/>
        <a:p>
          <a:endParaRPr lang="es-MX"/>
        </a:p>
      </dgm:t>
    </dgm:pt>
    <dgm:pt modelId="{3BC47DE3-1591-4530-8AA7-5CF85F669495}">
      <dgm:prSet phldrT="[Texto]"/>
      <dgm:spPr/>
      <dgm:t>
        <a:bodyPr/>
        <a:lstStyle/>
        <a:p>
          <a:r>
            <a:rPr lang="es-MX" dirty="0" smtClean="0"/>
            <a:t>Desde que los ejecutivos descubrieron los beneficios de reordenar los activos, siempre han estado fascinados con las inmensas mejoras que han podido hacer en la eficiencia y productividad de sus compañías. Red U de G.</a:t>
          </a:r>
          <a:endParaRPr lang="es-MX" dirty="0"/>
        </a:p>
      </dgm:t>
    </dgm:pt>
    <dgm:pt modelId="{155EECE5-2F2C-4ED4-A82E-13B1A35AC023}" type="parTrans" cxnId="{8CD102D7-D425-45A4-A613-B6F011757C82}">
      <dgm:prSet/>
      <dgm:spPr/>
      <dgm:t>
        <a:bodyPr/>
        <a:lstStyle/>
        <a:p>
          <a:endParaRPr lang="es-MX"/>
        </a:p>
      </dgm:t>
    </dgm:pt>
    <dgm:pt modelId="{6B3A515B-2ECF-4B4D-BC7C-60932C72E82E}" type="sibTrans" cxnId="{8CD102D7-D425-45A4-A613-B6F011757C82}">
      <dgm:prSet/>
      <dgm:spPr/>
      <dgm:t>
        <a:bodyPr/>
        <a:lstStyle/>
        <a:p>
          <a:endParaRPr lang="es-MX"/>
        </a:p>
      </dgm:t>
    </dgm:pt>
    <dgm:pt modelId="{4BE82685-D233-43C3-8430-1EFB2CA33778}" type="pres">
      <dgm:prSet presAssocID="{9A854465-B1C5-451C-B2B1-21EBE141A24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FCE8BD-74A4-4E5A-90B4-57971E9A9942}" type="pres">
      <dgm:prSet presAssocID="{38AFAA2B-D8BC-4F10-AEDD-93ACC06E1BF9}" presName="vertOne" presStyleCnt="0"/>
      <dgm:spPr/>
    </dgm:pt>
    <dgm:pt modelId="{D2323F6C-4142-45BD-B76C-961EDA71BD5F}" type="pres">
      <dgm:prSet presAssocID="{38AFAA2B-D8BC-4F10-AEDD-93ACC06E1BF9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FB4B4E6-320C-4E23-8427-ADFBDF475848}" type="pres">
      <dgm:prSet presAssocID="{38AFAA2B-D8BC-4F10-AEDD-93ACC06E1BF9}" presName="horzOne" presStyleCnt="0"/>
      <dgm:spPr/>
    </dgm:pt>
    <dgm:pt modelId="{525D95B2-D31C-4C63-A4B1-65648B4CEC2F}" type="pres">
      <dgm:prSet presAssocID="{13D288AB-493B-4CDC-A1E1-70E4D3143F86}" presName="sibSpaceOne" presStyleCnt="0"/>
      <dgm:spPr/>
    </dgm:pt>
    <dgm:pt modelId="{425967D7-0778-4EEC-8F2F-F327C9782E96}" type="pres">
      <dgm:prSet presAssocID="{3BC47DE3-1591-4530-8AA7-5CF85F669495}" presName="vertOne" presStyleCnt="0"/>
      <dgm:spPr/>
    </dgm:pt>
    <dgm:pt modelId="{7351E738-9B76-4202-B50B-F4A68200BA92}" type="pres">
      <dgm:prSet presAssocID="{3BC47DE3-1591-4530-8AA7-5CF85F669495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9384C41-627D-4227-86D0-40B9DFCB0D5A}" type="pres">
      <dgm:prSet presAssocID="{3BC47DE3-1591-4530-8AA7-5CF85F669495}" presName="horzOne" presStyleCnt="0"/>
      <dgm:spPr/>
    </dgm:pt>
  </dgm:ptLst>
  <dgm:cxnLst>
    <dgm:cxn modelId="{B097AA37-33AD-4902-958F-DFBE3A3ECF37}" type="presOf" srcId="{38AFAA2B-D8BC-4F10-AEDD-93ACC06E1BF9}" destId="{D2323F6C-4142-45BD-B76C-961EDA71BD5F}" srcOrd="0" destOrd="0" presId="urn:microsoft.com/office/officeart/2005/8/layout/architecture+Icon"/>
    <dgm:cxn modelId="{268875E2-DE7D-4277-848B-12C9C9D0FD10}" type="presOf" srcId="{9A854465-B1C5-451C-B2B1-21EBE141A244}" destId="{4BE82685-D233-43C3-8430-1EFB2CA33778}" srcOrd="0" destOrd="0" presId="urn:microsoft.com/office/officeart/2005/8/layout/architecture+Icon"/>
    <dgm:cxn modelId="{8CD102D7-D425-45A4-A613-B6F011757C82}" srcId="{9A854465-B1C5-451C-B2B1-21EBE141A244}" destId="{3BC47DE3-1591-4530-8AA7-5CF85F669495}" srcOrd="1" destOrd="0" parTransId="{155EECE5-2F2C-4ED4-A82E-13B1A35AC023}" sibTransId="{6B3A515B-2ECF-4B4D-BC7C-60932C72E82E}"/>
    <dgm:cxn modelId="{F7E9EB2E-EDD0-4247-A4C3-8EF5880A4A1B}" type="presOf" srcId="{3BC47DE3-1591-4530-8AA7-5CF85F669495}" destId="{7351E738-9B76-4202-B50B-F4A68200BA92}" srcOrd="0" destOrd="0" presId="urn:microsoft.com/office/officeart/2005/8/layout/architecture+Icon"/>
    <dgm:cxn modelId="{D67CE34E-79F5-4EEE-8319-E18F2E7F219A}" srcId="{9A854465-B1C5-451C-B2B1-21EBE141A244}" destId="{38AFAA2B-D8BC-4F10-AEDD-93ACC06E1BF9}" srcOrd="0" destOrd="0" parTransId="{D75CA0FE-D051-49E9-BCDD-6DAB22F4310B}" sibTransId="{13D288AB-493B-4CDC-A1E1-70E4D3143F86}"/>
    <dgm:cxn modelId="{1886D424-20C7-49C0-B335-D384F2363082}" type="presParOf" srcId="{4BE82685-D233-43C3-8430-1EFB2CA33778}" destId="{9AFCE8BD-74A4-4E5A-90B4-57971E9A9942}" srcOrd="0" destOrd="0" presId="urn:microsoft.com/office/officeart/2005/8/layout/architecture+Icon"/>
    <dgm:cxn modelId="{D1EB099F-2F38-45C2-BA96-C50581746C19}" type="presParOf" srcId="{9AFCE8BD-74A4-4E5A-90B4-57971E9A9942}" destId="{D2323F6C-4142-45BD-B76C-961EDA71BD5F}" srcOrd="0" destOrd="0" presId="urn:microsoft.com/office/officeart/2005/8/layout/architecture+Icon"/>
    <dgm:cxn modelId="{C8C0876D-5225-487F-9BD0-CB8AF437EBFE}" type="presParOf" srcId="{9AFCE8BD-74A4-4E5A-90B4-57971E9A9942}" destId="{3FB4B4E6-320C-4E23-8427-ADFBDF475848}" srcOrd="1" destOrd="0" presId="urn:microsoft.com/office/officeart/2005/8/layout/architecture+Icon"/>
    <dgm:cxn modelId="{87E7C0B3-CA7B-4F50-B4B1-3ECEFCEAEA1E}" type="presParOf" srcId="{4BE82685-D233-43C3-8430-1EFB2CA33778}" destId="{525D95B2-D31C-4C63-A4B1-65648B4CEC2F}" srcOrd="1" destOrd="0" presId="urn:microsoft.com/office/officeart/2005/8/layout/architecture+Icon"/>
    <dgm:cxn modelId="{C2267EF0-3EBF-41C8-AD8D-1EB9342545D8}" type="presParOf" srcId="{4BE82685-D233-43C3-8430-1EFB2CA33778}" destId="{425967D7-0778-4EEC-8F2F-F327C9782E96}" srcOrd="2" destOrd="0" presId="urn:microsoft.com/office/officeart/2005/8/layout/architecture+Icon"/>
    <dgm:cxn modelId="{D506D249-65F5-410F-BC0E-4F2FD910D220}" type="presParOf" srcId="{425967D7-0778-4EEC-8F2F-F327C9782E96}" destId="{7351E738-9B76-4202-B50B-F4A68200BA92}" srcOrd="0" destOrd="0" presId="urn:microsoft.com/office/officeart/2005/8/layout/architecture+Icon"/>
    <dgm:cxn modelId="{89B22165-B081-4962-BCC7-FE8AF63E21AD}" type="presParOf" srcId="{425967D7-0778-4EEC-8F2F-F327C9782E96}" destId="{89384C41-627D-4227-86D0-40B9DFCB0D5A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76E0F7-3E02-48B7-8FCF-A617E95F33CF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544DC63B-73FB-460B-9A15-1835FC7E91C9}">
      <dgm:prSet phldrT="[Texto]"/>
      <dgm:spPr/>
      <dgm:t>
        <a:bodyPr/>
        <a:lstStyle/>
        <a:p>
          <a:r>
            <a:rPr lang="es-MX" dirty="0" smtClean="0"/>
            <a:t>6. Usted no nos conoce, pero estamos en todo lo que usted usa</a:t>
          </a:r>
          <a:r>
            <a:rPr lang="es-ES_tradnl" dirty="0" smtClean="0"/>
            <a:t>.</a:t>
          </a:r>
          <a:endParaRPr lang="es-MX" dirty="0"/>
        </a:p>
      </dgm:t>
    </dgm:pt>
    <dgm:pt modelId="{050A5A5E-60A8-489E-9DCE-D99E76CB65D3}" type="parTrans" cxnId="{50112A3C-909B-40F3-A2ED-9066A82123C1}">
      <dgm:prSet/>
      <dgm:spPr/>
      <dgm:t>
        <a:bodyPr/>
        <a:lstStyle/>
        <a:p>
          <a:endParaRPr lang="es-MX"/>
        </a:p>
      </dgm:t>
    </dgm:pt>
    <dgm:pt modelId="{502EA208-E0CA-4B7C-AED9-C023A189ADF1}" type="sibTrans" cxnId="{50112A3C-909B-40F3-A2ED-9066A82123C1}">
      <dgm:prSet/>
      <dgm:spPr/>
      <dgm:t>
        <a:bodyPr/>
        <a:lstStyle/>
        <a:p>
          <a:endParaRPr lang="es-MX"/>
        </a:p>
      </dgm:t>
    </dgm:pt>
    <dgm:pt modelId="{37C4C8FC-D0E8-4F8C-9D52-F6B54A83C877}">
      <dgm:prSet phldrT="[Texto]"/>
      <dgm:spPr/>
      <dgm:t>
        <a:bodyPr/>
        <a:lstStyle/>
        <a:p>
          <a:r>
            <a:rPr lang="es-MX" b="0" dirty="0" smtClean="0"/>
            <a:t>Técnica muy vieja que han empleado los fabricantes de productos, materiales y componentes ocultos</a:t>
          </a:r>
          <a:r>
            <a:rPr lang="es-ES_tradnl" b="0" dirty="0" smtClean="0"/>
            <a:t>. </a:t>
          </a:r>
          <a:r>
            <a:rPr lang="es-ES_tradnl" dirty="0" smtClean="0"/>
            <a:t>Ejemplo de ello se encuentra CONDUMEX</a:t>
          </a:r>
          <a:endParaRPr lang="es-MX" dirty="0"/>
        </a:p>
      </dgm:t>
    </dgm:pt>
    <dgm:pt modelId="{1D9D9A28-23AA-49D9-9B5A-B8546520D667}" type="parTrans" cxnId="{7E805771-ECBB-41C1-BEB6-E668B16017AC}">
      <dgm:prSet/>
      <dgm:spPr/>
      <dgm:t>
        <a:bodyPr/>
        <a:lstStyle/>
        <a:p>
          <a:endParaRPr lang="es-MX"/>
        </a:p>
      </dgm:t>
    </dgm:pt>
    <dgm:pt modelId="{D528E8A0-FA49-4157-B306-21DA22EE5715}" type="sibTrans" cxnId="{7E805771-ECBB-41C1-BEB6-E668B16017AC}">
      <dgm:prSet/>
      <dgm:spPr/>
      <dgm:t>
        <a:bodyPr/>
        <a:lstStyle/>
        <a:p>
          <a:endParaRPr lang="es-MX"/>
        </a:p>
      </dgm:t>
    </dgm:pt>
    <dgm:pt modelId="{14496119-66F6-4236-9719-C087DF5F241E}" type="pres">
      <dgm:prSet presAssocID="{3C76E0F7-3E02-48B7-8FCF-A617E95F33C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70197541-507D-4E27-94B7-9754EA653932}" type="pres">
      <dgm:prSet presAssocID="{544DC63B-73FB-460B-9A15-1835FC7E91C9}" presName="Accent1" presStyleCnt="0"/>
      <dgm:spPr/>
    </dgm:pt>
    <dgm:pt modelId="{5A7C9257-7D94-4E64-92E7-7D5FD3F66B4A}" type="pres">
      <dgm:prSet presAssocID="{544DC63B-73FB-460B-9A15-1835FC7E91C9}" presName="Accent" presStyleLbl="node1" presStyleIdx="0" presStyleCnt="2"/>
      <dgm:spPr/>
    </dgm:pt>
    <dgm:pt modelId="{7B860BA3-FD23-4838-8E77-BE8F49CB6A1F}" type="pres">
      <dgm:prSet presAssocID="{544DC63B-73FB-460B-9A15-1835FC7E91C9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50E1D0-DB2A-4E09-829E-9BC16F7568CB}" type="pres">
      <dgm:prSet presAssocID="{37C4C8FC-D0E8-4F8C-9D52-F6B54A83C877}" presName="Accent2" presStyleCnt="0"/>
      <dgm:spPr/>
    </dgm:pt>
    <dgm:pt modelId="{B6AD3F7B-3A96-4768-9453-21BA70A5FD8D}" type="pres">
      <dgm:prSet presAssocID="{37C4C8FC-D0E8-4F8C-9D52-F6B54A83C877}" presName="Accent" presStyleLbl="node1" presStyleIdx="1" presStyleCnt="2"/>
      <dgm:spPr/>
    </dgm:pt>
    <dgm:pt modelId="{9734C311-16FA-43F6-A59A-6039F7C95C23}" type="pres">
      <dgm:prSet presAssocID="{37C4C8FC-D0E8-4F8C-9D52-F6B54A83C877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2674519-3668-4BFC-A582-E1305B7492D2}" type="presOf" srcId="{37C4C8FC-D0E8-4F8C-9D52-F6B54A83C877}" destId="{9734C311-16FA-43F6-A59A-6039F7C95C23}" srcOrd="0" destOrd="0" presId="urn:microsoft.com/office/officeart/2009/layout/CircleArrowProcess"/>
    <dgm:cxn modelId="{7E805771-ECBB-41C1-BEB6-E668B16017AC}" srcId="{3C76E0F7-3E02-48B7-8FCF-A617E95F33CF}" destId="{37C4C8FC-D0E8-4F8C-9D52-F6B54A83C877}" srcOrd="1" destOrd="0" parTransId="{1D9D9A28-23AA-49D9-9B5A-B8546520D667}" sibTransId="{D528E8A0-FA49-4157-B306-21DA22EE5715}"/>
    <dgm:cxn modelId="{0024DC18-0A5D-499A-ABDA-48E748B85472}" type="presOf" srcId="{544DC63B-73FB-460B-9A15-1835FC7E91C9}" destId="{7B860BA3-FD23-4838-8E77-BE8F49CB6A1F}" srcOrd="0" destOrd="0" presId="urn:microsoft.com/office/officeart/2009/layout/CircleArrowProcess"/>
    <dgm:cxn modelId="{378B9D1E-0C4C-4283-9069-CD4C83C703D7}" type="presOf" srcId="{3C76E0F7-3E02-48B7-8FCF-A617E95F33CF}" destId="{14496119-66F6-4236-9719-C087DF5F241E}" srcOrd="0" destOrd="0" presId="urn:microsoft.com/office/officeart/2009/layout/CircleArrowProcess"/>
    <dgm:cxn modelId="{50112A3C-909B-40F3-A2ED-9066A82123C1}" srcId="{3C76E0F7-3E02-48B7-8FCF-A617E95F33CF}" destId="{544DC63B-73FB-460B-9A15-1835FC7E91C9}" srcOrd="0" destOrd="0" parTransId="{050A5A5E-60A8-489E-9DCE-D99E76CB65D3}" sibTransId="{502EA208-E0CA-4B7C-AED9-C023A189ADF1}"/>
    <dgm:cxn modelId="{F503BB88-F6A8-4E48-A2EF-207D0DCF1934}" type="presParOf" srcId="{14496119-66F6-4236-9719-C087DF5F241E}" destId="{70197541-507D-4E27-94B7-9754EA653932}" srcOrd="0" destOrd="0" presId="urn:microsoft.com/office/officeart/2009/layout/CircleArrowProcess"/>
    <dgm:cxn modelId="{C3F111CD-5DF1-4074-AAFC-AF3FA4623D21}" type="presParOf" srcId="{70197541-507D-4E27-94B7-9754EA653932}" destId="{5A7C9257-7D94-4E64-92E7-7D5FD3F66B4A}" srcOrd="0" destOrd="0" presId="urn:microsoft.com/office/officeart/2009/layout/CircleArrowProcess"/>
    <dgm:cxn modelId="{E41894E6-8F7B-4BE7-90B3-8434EDA92113}" type="presParOf" srcId="{14496119-66F6-4236-9719-C087DF5F241E}" destId="{7B860BA3-FD23-4838-8E77-BE8F49CB6A1F}" srcOrd="1" destOrd="0" presId="urn:microsoft.com/office/officeart/2009/layout/CircleArrowProcess"/>
    <dgm:cxn modelId="{773490B1-3C2A-415C-997D-9595B1E86DF1}" type="presParOf" srcId="{14496119-66F6-4236-9719-C087DF5F241E}" destId="{C850E1D0-DB2A-4E09-829E-9BC16F7568CB}" srcOrd="2" destOrd="0" presId="urn:microsoft.com/office/officeart/2009/layout/CircleArrowProcess"/>
    <dgm:cxn modelId="{C4E75B9D-6B10-44B7-8D73-69F1F220B3CF}" type="presParOf" srcId="{C850E1D0-DB2A-4E09-829E-9BC16F7568CB}" destId="{B6AD3F7B-3A96-4768-9453-21BA70A5FD8D}" srcOrd="0" destOrd="0" presId="urn:microsoft.com/office/officeart/2009/layout/CircleArrowProcess"/>
    <dgm:cxn modelId="{A8CB3C96-D84A-4343-8758-0202FDBF7D97}" type="presParOf" srcId="{14496119-66F6-4236-9719-C087DF5F241E}" destId="{9734C311-16FA-43F6-A59A-6039F7C95C23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D100D3-DFD4-47DA-94BF-9FB9F9B84F2F}" type="doc">
      <dgm:prSet loTypeId="urn:microsoft.com/office/officeart/2005/8/layout/arrow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8289BD30-AD95-48C7-ABF4-FE7D553F1721}">
      <dgm:prSet phldrT="[Texto]"/>
      <dgm:spPr/>
      <dgm:t>
        <a:bodyPr/>
        <a:lstStyle/>
        <a:p>
          <a:r>
            <a:rPr lang="es-MX" dirty="0" smtClean="0"/>
            <a:t>7. Presentación de productos de la compañía.</a:t>
          </a:r>
          <a:r>
            <a:rPr lang="es-ES_tradnl" dirty="0" smtClean="0"/>
            <a:t> </a:t>
          </a:r>
          <a:endParaRPr lang="es-MX" dirty="0"/>
        </a:p>
      </dgm:t>
    </dgm:pt>
    <dgm:pt modelId="{ECADA7AF-E3B8-4F9D-83F9-BAC13DFA3CEC}" type="parTrans" cxnId="{5CE12080-D1D6-4C55-9AB8-584BFFAAE5E4}">
      <dgm:prSet/>
      <dgm:spPr/>
      <dgm:t>
        <a:bodyPr/>
        <a:lstStyle/>
        <a:p>
          <a:endParaRPr lang="es-MX"/>
        </a:p>
      </dgm:t>
    </dgm:pt>
    <dgm:pt modelId="{B9DEB5A8-E9A4-4B1B-A934-27717F57DF8A}" type="sibTrans" cxnId="{5CE12080-D1D6-4C55-9AB8-584BFFAAE5E4}">
      <dgm:prSet/>
      <dgm:spPr/>
      <dgm:t>
        <a:bodyPr/>
        <a:lstStyle/>
        <a:p>
          <a:endParaRPr lang="es-MX"/>
        </a:p>
      </dgm:t>
    </dgm:pt>
    <dgm:pt modelId="{7CC36DE0-9CEB-413D-854F-91E9D31A0F94}">
      <dgm:prSet phldrT="[Texto]"/>
      <dgm:spPr/>
      <dgm:t>
        <a:bodyPr/>
        <a:lstStyle/>
        <a:p>
          <a:r>
            <a:rPr lang="es-MX" dirty="0" smtClean="0"/>
            <a:t>Las compañías cuyos productos son excelentes, los promueven como ejemplos de la calidad, el servicio, la innovación y la rentabilidad potencial de la corporación.</a:t>
          </a:r>
          <a:r>
            <a:rPr lang="es-ES_tradnl" dirty="0" smtClean="0"/>
            <a:t> </a:t>
          </a:r>
          <a:endParaRPr lang="es-MX" dirty="0"/>
        </a:p>
      </dgm:t>
    </dgm:pt>
    <dgm:pt modelId="{6D850185-82FE-4578-90CF-C9664173F929}" type="parTrans" cxnId="{36581F22-AAAE-4569-BD47-BA868D24284D}">
      <dgm:prSet/>
      <dgm:spPr/>
      <dgm:t>
        <a:bodyPr/>
        <a:lstStyle/>
        <a:p>
          <a:endParaRPr lang="es-MX"/>
        </a:p>
      </dgm:t>
    </dgm:pt>
    <dgm:pt modelId="{0830C122-2D62-49EA-9068-23418BC53F5C}" type="sibTrans" cxnId="{36581F22-AAAE-4569-BD47-BA868D24284D}">
      <dgm:prSet/>
      <dgm:spPr/>
      <dgm:t>
        <a:bodyPr/>
        <a:lstStyle/>
        <a:p>
          <a:endParaRPr lang="es-MX"/>
        </a:p>
      </dgm:t>
    </dgm:pt>
    <dgm:pt modelId="{A2480C1B-5916-4E32-99EC-C85AB4BC2BD9}" type="pres">
      <dgm:prSet presAssocID="{37D100D3-DFD4-47DA-94BF-9FB9F9B84F2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52D9C35-1956-4913-8907-F54A8AA75D53}" type="pres">
      <dgm:prSet presAssocID="{37D100D3-DFD4-47DA-94BF-9FB9F9B84F2F}" presName="ribbon" presStyleLbl="node1" presStyleIdx="0" presStyleCnt="1"/>
      <dgm:spPr/>
    </dgm:pt>
    <dgm:pt modelId="{44289CE9-064F-4066-B5CB-03B15CE7E42D}" type="pres">
      <dgm:prSet presAssocID="{37D100D3-DFD4-47DA-94BF-9FB9F9B84F2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4AA00F-B7D7-42CF-AA07-D8FD9D79B31E}" type="pres">
      <dgm:prSet presAssocID="{37D100D3-DFD4-47DA-94BF-9FB9F9B84F2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CE12080-D1D6-4C55-9AB8-584BFFAAE5E4}" srcId="{37D100D3-DFD4-47DA-94BF-9FB9F9B84F2F}" destId="{8289BD30-AD95-48C7-ABF4-FE7D553F1721}" srcOrd="0" destOrd="0" parTransId="{ECADA7AF-E3B8-4F9D-83F9-BAC13DFA3CEC}" sibTransId="{B9DEB5A8-E9A4-4B1B-A934-27717F57DF8A}"/>
    <dgm:cxn modelId="{F566F665-522D-420E-A250-E6C7FB966B51}" type="presOf" srcId="{8289BD30-AD95-48C7-ABF4-FE7D553F1721}" destId="{44289CE9-064F-4066-B5CB-03B15CE7E42D}" srcOrd="0" destOrd="0" presId="urn:microsoft.com/office/officeart/2005/8/layout/arrow6"/>
    <dgm:cxn modelId="{36581F22-AAAE-4569-BD47-BA868D24284D}" srcId="{37D100D3-DFD4-47DA-94BF-9FB9F9B84F2F}" destId="{7CC36DE0-9CEB-413D-854F-91E9D31A0F94}" srcOrd="1" destOrd="0" parTransId="{6D850185-82FE-4578-90CF-C9664173F929}" sibTransId="{0830C122-2D62-49EA-9068-23418BC53F5C}"/>
    <dgm:cxn modelId="{65826032-AC2E-4365-88E9-52B21870AA17}" type="presOf" srcId="{7CC36DE0-9CEB-413D-854F-91E9D31A0F94}" destId="{494AA00F-B7D7-42CF-AA07-D8FD9D79B31E}" srcOrd="0" destOrd="0" presId="urn:microsoft.com/office/officeart/2005/8/layout/arrow6"/>
    <dgm:cxn modelId="{0C91BB43-6154-4507-A502-62236D7BB490}" type="presOf" srcId="{37D100D3-DFD4-47DA-94BF-9FB9F9B84F2F}" destId="{A2480C1B-5916-4E32-99EC-C85AB4BC2BD9}" srcOrd="0" destOrd="0" presId="urn:microsoft.com/office/officeart/2005/8/layout/arrow6"/>
    <dgm:cxn modelId="{937D226B-5DDA-4EA8-BAE6-B4A42D6257CB}" type="presParOf" srcId="{A2480C1B-5916-4E32-99EC-C85AB4BC2BD9}" destId="{A52D9C35-1956-4913-8907-F54A8AA75D53}" srcOrd="0" destOrd="0" presId="urn:microsoft.com/office/officeart/2005/8/layout/arrow6"/>
    <dgm:cxn modelId="{D24975CE-3385-4612-B88B-64C1DFE4406A}" type="presParOf" srcId="{A2480C1B-5916-4E32-99EC-C85AB4BC2BD9}" destId="{44289CE9-064F-4066-B5CB-03B15CE7E42D}" srcOrd="1" destOrd="0" presId="urn:microsoft.com/office/officeart/2005/8/layout/arrow6"/>
    <dgm:cxn modelId="{2C448097-2A31-4763-A9D7-17FDE26309FE}" type="presParOf" srcId="{A2480C1B-5916-4E32-99EC-C85AB4BC2BD9}" destId="{494AA00F-B7D7-42CF-AA07-D8FD9D79B31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0C04B5-322C-44AC-94FA-00E168C5458D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0A8B4E26-7B77-47EC-A841-9336AAC26FA5}">
      <dgm:prSet phldrT="[Texto]"/>
      <dgm:spPr/>
      <dgm:t>
        <a:bodyPr/>
        <a:lstStyle/>
        <a:p>
          <a:r>
            <a:rPr lang="es-MX" dirty="0" smtClean="0"/>
            <a:t>8. Presentación de desarrollos de laboratorio</a:t>
          </a:r>
          <a:r>
            <a:rPr lang="es-ES_tradnl" dirty="0" smtClean="0"/>
            <a:t>.</a:t>
          </a:r>
          <a:endParaRPr lang="es-MX" dirty="0"/>
        </a:p>
      </dgm:t>
    </dgm:pt>
    <dgm:pt modelId="{CCB89825-C3D1-4DE8-A38F-ECB5C82B6FA0}" type="parTrans" cxnId="{B80A2DBC-F18C-4B1C-83E2-C985FD83D111}">
      <dgm:prSet/>
      <dgm:spPr/>
      <dgm:t>
        <a:bodyPr/>
        <a:lstStyle/>
        <a:p>
          <a:endParaRPr lang="es-MX"/>
        </a:p>
      </dgm:t>
    </dgm:pt>
    <dgm:pt modelId="{3D028275-1BA4-4FD5-B33A-AC47C3AEBCF2}" type="sibTrans" cxnId="{B80A2DBC-F18C-4B1C-83E2-C985FD83D111}">
      <dgm:prSet/>
      <dgm:spPr/>
      <dgm:t>
        <a:bodyPr/>
        <a:lstStyle/>
        <a:p>
          <a:endParaRPr lang="es-MX"/>
        </a:p>
      </dgm:t>
    </dgm:pt>
    <dgm:pt modelId="{181264B8-2E04-4A92-A576-6AEA7BD0D494}">
      <dgm:prSet phldrT="[Texto]"/>
      <dgm:spPr/>
      <dgm:t>
        <a:bodyPr/>
        <a:lstStyle/>
        <a:p>
          <a:r>
            <a:rPr lang="es-MX" b="1" dirty="0" smtClean="0"/>
            <a:t>A ésta la podemos llamar la estrategia de “nuestra compañía es de más alta tecnología que la suya”, y no hay duda que es especialmente popular en el momento.</a:t>
          </a:r>
          <a:r>
            <a:rPr lang="es-ES_tradnl" dirty="0" smtClean="0"/>
            <a:t> </a:t>
          </a:r>
          <a:endParaRPr lang="es-MX" dirty="0"/>
        </a:p>
      </dgm:t>
    </dgm:pt>
    <dgm:pt modelId="{9E593B29-1CC3-4AF7-8F8D-D89215CF8646}" type="sibTrans" cxnId="{B527DE97-8877-4131-A8B1-95FD9BF51C5F}">
      <dgm:prSet/>
      <dgm:spPr/>
      <dgm:t>
        <a:bodyPr/>
        <a:lstStyle/>
        <a:p>
          <a:endParaRPr lang="es-MX"/>
        </a:p>
      </dgm:t>
    </dgm:pt>
    <dgm:pt modelId="{902A571C-E613-44C1-90F2-AECF570998F6}" type="parTrans" cxnId="{B527DE97-8877-4131-A8B1-95FD9BF51C5F}">
      <dgm:prSet/>
      <dgm:spPr/>
      <dgm:t>
        <a:bodyPr/>
        <a:lstStyle/>
        <a:p>
          <a:endParaRPr lang="es-MX"/>
        </a:p>
      </dgm:t>
    </dgm:pt>
    <dgm:pt modelId="{630C3C61-681C-4BF3-B0BE-36341FFF2E9F}" type="pres">
      <dgm:prSet presAssocID="{310C04B5-322C-44AC-94FA-00E168C5458D}" presName="Name0" presStyleCnt="0">
        <dgm:presLayoutVars>
          <dgm:dir/>
        </dgm:presLayoutVars>
      </dgm:prSet>
      <dgm:spPr/>
      <dgm:t>
        <a:bodyPr/>
        <a:lstStyle/>
        <a:p>
          <a:endParaRPr lang="es-MX"/>
        </a:p>
      </dgm:t>
    </dgm:pt>
    <dgm:pt modelId="{77C2DC01-5B64-4C59-BAFF-01A1CC742780}" type="pres">
      <dgm:prSet presAssocID="{0A8B4E26-7B77-47EC-A841-9336AAC26FA5}" presName="withChildren" presStyleCnt="0"/>
      <dgm:spPr/>
    </dgm:pt>
    <dgm:pt modelId="{E6BE1D23-216D-49F6-A4B7-8CBD57A8BCE6}" type="pres">
      <dgm:prSet presAssocID="{0A8B4E26-7B77-47EC-A841-9336AAC26FA5}" presName="bigCircle" presStyleLbl="vennNode1" presStyleIdx="0" presStyleCnt="2"/>
      <dgm:spPr/>
    </dgm:pt>
    <dgm:pt modelId="{71B2DAC8-414A-456A-8A6B-5123F78A9F0B}" type="pres">
      <dgm:prSet presAssocID="{0A8B4E26-7B77-47EC-A841-9336AAC26FA5}" presName="medCircle" presStyleLbl="vennNode1" presStyleIdx="1" presStyleCnt="2"/>
      <dgm:spPr/>
    </dgm:pt>
    <dgm:pt modelId="{AE941C89-EE9F-4D59-8144-6493D742EED0}" type="pres">
      <dgm:prSet presAssocID="{0A8B4E26-7B77-47EC-A841-9336AAC26FA5}" presName="txLvl1" presStyleLbl="revTx" presStyleIdx="0" presStyleCnt="2" custScaleX="37420" custScaleY="110205" custLinFactNeighborX="-18666" custLinFactNeighborY="17972"/>
      <dgm:spPr/>
      <dgm:t>
        <a:bodyPr/>
        <a:lstStyle/>
        <a:p>
          <a:endParaRPr lang="es-MX"/>
        </a:p>
      </dgm:t>
    </dgm:pt>
    <dgm:pt modelId="{BE4A222A-7497-456D-ABFF-94946715892E}" type="pres">
      <dgm:prSet presAssocID="{0A8B4E26-7B77-47EC-A841-9336AAC26FA5}" presName="lin" presStyleCnt="0"/>
      <dgm:spPr/>
    </dgm:pt>
    <dgm:pt modelId="{46D549AA-130E-4440-9D41-CAD41AAC7DB6}" type="pres">
      <dgm:prSet presAssocID="{181264B8-2E04-4A92-A576-6AEA7BD0D494}" presName="txLvl2" presStyleLbl="revTx" presStyleIdx="1" presStyleCnt="2" custScaleX="84296" custScaleY="95182" custLinFactNeighborX="-9706" custLinFactNeighborY="21284"/>
      <dgm:spPr/>
      <dgm:t>
        <a:bodyPr/>
        <a:lstStyle/>
        <a:p>
          <a:endParaRPr lang="es-MX"/>
        </a:p>
      </dgm:t>
    </dgm:pt>
  </dgm:ptLst>
  <dgm:cxnLst>
    <dgm:cxn modelId="{B80A2DBC-F18C-4B1C-83E2-C985FD83D111}" srcId="{310C04B5-322C-44AC-94FA-00E168C5458D}" destId="{0A8B4E26-7B77-47EC-A841-9336AAC26FA5}" srcOrd="0" destOrd="0" parTransId="{CCB89825-C3D1-4DE8-A38F-ECB5C82B6FA0}" sibTransId="{3D028275-1BA4-4FD5-B33A-AC47C3AEBCF2}"/>
    <dgm:cxn modelId="{9E4A94CD-41A3-4903-8523-0530714B4AD9}" type="presOf" srcId="{0A8B4E26-7B77-47EC-A841-9336AAC26FA5}" destId="{AE941C89-EE9F-4D59-8144-6493D742EED0}" srcOrd="0" destOrd="0" presId="urn:microsoft.com/office/officeart/2008/layout/VerticalCircleList"/>
    <dgm:cxn modelId="{67B3549F-C954-4C6D-BE0D-54855354D662}" type="presOf" srcId="{181264B8-2E04-4A92-A576-6AEA7BD0D494}" destId="{46D549AA-130E-4440-9D41-CAD41AAC7DB6}" srcOrd="0" destOrd="0" presId="urn:microsoft.com/office/officeart/2008/layout/VerticalCircleList"/>
    <dgm:cxn modelId="{B527DE97-8877-4131-A8B1-95FD9BF51C5F}" srcId="{0A8B4E26-7B77-47EC-A841-9336AAC26FA5}" destId="{181264B8-2E04-4A92-A576-6AEA7BD0D494}" srcOrd="0" destOrd="0" parTransId="{902A571C-E613-44C1-90F2-AECF570998F6}" sibTransId="{9E593B29-1CC3-4AF7-8F8D-D89215CF8646}"/>
    <dgm:cxn modelId="{D881EA1E-B45E-4C16-A441-7E5750D9E974}" type="presOf" srcId="{310C04B5-322C-44AC-94FA-00E168C5458D}" destId="{630C3C61-681C-4BF3-B0BE-36341FFF2E9F}" srcOrd="0" destOrd="0" presId="urn:microsoft.com/office/officeart/2008/layout/VerticalCircleList"/>
    <dgm:cxn modelId="{37331B46-8CFB-4870-AB30-90F97D378E76}" type="presParOf" srcId="{630C3C61-681C-4BF3-B0BE-36341FFF2E9F}" destId="{77C2DC01-5B64-4C59-BAFF-01A1CC742780}" srcOrd="0" destOrd="0" presId="urn:microsoft.com/office/officeart/2008/layout/VerticalCircleList"/>
    <dgm:cxn modelId="{7109B675-BA8F-4A87-A9A5-E0BEDCA0CB55}" type="presParOf" srcId="{77C2DC01-5B64-4C59-BAFF-01A1CC742780}" destId="{E6BE1D23-216D-49F6-A4B7-8CBD57A8BCE6}" srcOrd="0" destOrd="0" presId="urn:microsoft.com/office/officeart/2008/layout/VerticalCircleList"/>
    <dgm:cxn modelId="{905D6DD0-8831-405E-BA11-1A10461C1C3C}" type="presParOf" srcId="{77C2DC01-5B64-4C59-BAFF-01A1CC742780}" destId="{71B2DAC8-414A-456A-8A6B-5123F78A9F0B}" srcOrd="1" destOrd="0" presId="urn:microsoft.com/office/officeart/2008/layout/VerticalCircleList"/>
    <dgm:cxn modelId="{60BD7842-8103-4128-99A6-1F1CE7B7C356}" type="presParOf" srcId="{77C2DC01-5B64-4C59-BAFF-01A1CC742780}" destId="{AE941C89-EE9F-4D59-8144-6493D742EED0}" srcOrd="2" destOrd="0" presId="urn:microsoft.com/office/officeart/2008/layout/VerticalCircleList"/>
    <dgm:cxn modelId="{B1225A67-ED02-4ED9-AC67-C42F48845ECB}" type="presParOf" srcId="{77C2DC01-5B64-4C59-BAFF-01A1CC742780}" destId="{BE4A222A-7497-456D-ABFF-94946715892E}" srcOrd="3" destOrd="0" presId="urn:microsoft.com/office/officeart/2008/layout/VerticalCircleList"/>
    <dgm:cxn modelId="{C05D1257-A88F-4B8B-9A4E-3BF60A1DDA84}" type="presParOf" srcId="{BE4A222A-7497-456D-ABFF-94946715892E}" destId="{46D549AA-130E-4440-9D41-CAD41AAC7DB6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88A1A7-8F77-491C-99B7-9EE8F0EAF4F3}" type="doc">
      <dgm:prSet loTypeId="urn:microsoft.com/office/officeart/2005/8/layout/hProcess10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39BAB614-9BE7-4E9F-B6B4-8BD5D6182258}">
      <dgm:prSet phldrT="[Texto]"/>
      <dgm:spPr/>
      <dgm:t>
        <a:bodyPr/>
        <a:lstStyle/>
        <a:p>
          <a:r>
            <a:rPr lang="es-MX" dirty="0" smtClean="0"/>
            <a:t>9. Defensa del interés público predilecto de sus clientes.</a:t>
          </a:r>
          <a:endParaRPr lang="es-MX" dirty="0"/>
        </a:p>
      </dgm:t>
    </dgm:pt>
    <dgm:pt modelId="{C9E5F054-2CC4-42A0-A400-A4AA36045314}" type="parTrans" cxnId="{F6F46C2E-FD68-4251-8A1E-34A33A590C17}">
      <dgm:prSet/>
      <dgm:spPr/>
      <dgm:t>
        <a:bodyPr/>
        <a:lstStyle/>
        <a:p>
          <a:endParaRPr lang="es-MX"/>
        </a:p>
      </dgm:t>
    </dgm:pt>
    <dgm:pt modelId="{18EC15B8-CC8A-4B61-8D9B-E37BCDDC46E5}" type="sibTrans" cxnId="{F6F46C2E-FD68-4251-8A1E-34A33A590C17}">
      <dgm:prSet/>
      <dgm:spPr/>
      <dgm:t>
        <a:bodyPr/>
        <a:lstStyle/>
        <a:p>
          <a:endParaRPr lang="es-MX"/>
        </a:p>
      </dgm:t>
    </dgm:pt>
    <dgm:pt modelId="{29E23DC4-915C-49FE-8D9F-8618AEA175E1}">
      <dgm:prSet phldrT="[Texto]"/>
      <dgm:spPr/>
      <dgm:t>
        <a:bodyPr/>
        <a:lstStyle/>
        <a:p>
          <a:r>
            <a:rPr lang="es-MX" dirty="0" smtClean="0"/>
            <a:t>A primera vista, parece que se trata de publicidad de problemas o de defensa, pero al examinarla más de cerca verá que en realidad es un trabajo de preparación del mercado</a:t>
          </a:r>
          <a:r>
            <a:rPr lang="es-ES_tradnl" dirty="0" smtClean="0"/>
            <a:t>.</a:t>
          </a:r>
          <a:endParaRPr lang="es-MX" dirty="0"/>
        </a:p>
      </dgm:t>
    </dgm:pt>
    <dgm:pt modelId="{09FC5ABB-3751-4F08-9B7E-720713D731EC}" type="parTrans" cxnId="{E8CB37C2-FBDD-405F-B866-A7478DF5C37F}">
      <dgm:prSet/>
      <dgm:spPr/>
      <dgm:t>
        <a:bodyPr/>
        <a:lstStyle/>
        <a:p>
          <a:endParaRPr lang="es-MX"/>
        </a:p>
      </dgm:t>
    </dgm:pt>
    <dgm:pt modelId="{BB82B4DC-82D4-4135-AFB6-B18218E123CD}" type="sibTrans" cxnId="{E8CB37C2-FBDD-405F-B866-A7478DF5C37F}">
      <dgm:prSet/>
      <dgm:spPr/>
      <dgm:t>
        <a:bodyPr/>
        <a:lstStyle/>
        <a:p>
          <a:endParaRPr lang="es-MX"/>
        </a:p>
      </dgm:t>
    </dgm:pt>
    <dgm:pt modelId="{25A164C8-70DF-4671-A0A2-06784BE17C8D}">
      <dgm:prSet phldrT="[Texto]"/>
      <dgm:spPr/>
      <dgm:t>
        <a:bodyPr/>
        <a:lstStyle/>
        <a:p>
          <a:r>
            <a:rPr lang="es-MX" dirty="0" smtClean="0"/>
            <a:t>Si está vendiendo materiales para vivienda, promueva tasas de interés más bajas para aumentar la iniciación de soluciones de vivienda.</a:t>
          </a:r>
          <a:r>
            <a:rPr lang="es-ES_tradnl" dirty="0" smtClean="0"/>
            <a:t> </a:t>
          </a:r>
          <a:endParaRPr lang="es-MX" dirty="0"/>
        </a:p>
      </dgm:t>
    </dgm:pt>
    <dgm:pt modelId="{D46BDE11-F86B-41CC-B65E-CF69AF158CDA}" type="parTrans" cxnId="{64FB60EE-7195-4D95-97F9-AD1A3BC5187D}">
      <dgm:prSet/>
      <dgm:spPr/>
      <dgm:t>
        <a:bodyPr/>
        <a:lstStyle/>
        <a:p>
          <a:endParaRPr lang="es-MX"/>
        </a:p>
      </dgm:t>
    </dgm:pt>
    <dgm:pt modelId="{F005663C-9EBF-4285-B2DF-29E3C4C2EA74}" type="sibTrans" cxnId="{64FB60EE-7195-4D95-97F9-AD1A3BC5187D}">
      <dgm:prSet/>
      <dgm:spPr/>
      <dgm:t>
        <a:bodyPr/>
        <a:lstStyle/>
        <a:p>
          <a:endParaRPr lang="es-MX"/>
        </a:p>
      </dgm:t>
    </dgm:pt>
    <dgm:pt modelId="{2D15EEBD-B72F-4042-8087-1D380EB76731}" type="pres">
      <dgm:prSet presAssocID="{7A88A1A7-8F77-491C-99B7-9EE8F0EAF4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8D1D1FE-A107-4CB1-A3F4-4AF69EAE8DA0}" type="pres">
      <dgm:prSet presAssocID="{39BAB614-9BE7-4E9F-B6B4-8BD5D6182258}" presName="composite" presStyleCnt="0"/>
      <dgm:spPr/>
    </dgm:pt>
    <dgm:pt modelId="{AAB8783C-D9DC-4E6E-B4DC-59CF3F09A674}" type="pres">
      <dgm:prSet presAssocID="{39BAB614-9BE7-4E9F-B6B4-8BD5D6182258}" presName="imagSh" presStyleLbl="bgImgPlace1" presStyleIdx="0" presStyleCnt="3" custScaleX="77389" custScaleY="7988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MX"/>
        </a:p>
      </dgm:t>
    </dgm:pt>
    <dgm:pt modelId="{3680544D-0F1F-41DA-8848-2E77400BA74B}" type="pres">
      <dgm:prSet presAssocID="{39BAB614-9BE7-4E9F-B6B4-8BD5D6182258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7B7C05-EA7B-4A33-9D92-852C56AE1344}" type="pres">
      <dgm:prSet presAssocID="{18EC15B8-CC8A-4B61-8D9B-E37BCDDC46E5}" presName="sibTrans" presStyleLbl="sibTrans2D1" presStyleIdx="0" presStyleCnt="2"/>
      <dgm:spPr/>
      <dgm:t>
        <a:bodyPr/>
        <a:lstStyle/>
        <a:p>
          <a:endParaRPr lang="es-MX"/>
        </a:p>
      </dgm:t>
    </dgm:pt>
    <dgm:pt modelId="{8D9D0CBA-4ADE-475F-80C9-F45CCD402360}" type="pres">
      <dgm:prSet presAssocID="{18EC15B8-CC8A-4B61-8D9B-E37BCDDC46E5}" presName="connTx" presStyleLbl="sibTrans2D1" presStyleIdx="0" presStyleCnt="2"/>
      <dgm:spPr/>
      <dgm:t>
        <a:bodyPr/>
        <a:lstStyle/>
        <a:p>
          <a:endParaRPr lang="es-MX"/>
        </a:p>
      </dgm:t>
    </dgm:pt>
    <dgm:pt modelId="{18CC9574-817B-4FB8-92A1-EED37BD21737}" type="pres">
      <dgm:prSet presAssocID="{29E23DC4-915C-49FE-8D9F-8618AEA175E1}" presName="composite" presStyleCnt="0"/>
      <dgm:spPr/>
    </dgm:pt>
    <dgm:pt modelId="{E65A39EA-E55A-4CCC-9529-D8C90F9E5EC1}" type="pres">
      <dgm:prSet presAssocID="{29E23DC4-915C-49FE-8D9F-8618AEA175E1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MX"/>
        </a:p>
      </dgm:t>
    </dgm:pt>
    <dgm:pt modelId="{91DF305D-4330-4B5B-B8E0-D38CD51C1B3D}" type="pres">
      <dgm:prSet presAssocID="{29E23DC4-915C-49FE-8D9F-8618AEA175E1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970DAB-92CA-4982-BF52-D83FC6C16F3B}" type="pres">
      <dgm:prSet presAssocID="{BB82B4DC-82D4-4135-AFB6-B18218E123CD}" presName="sibTrans" presStyleLbl="sibTrans2D1" presStyleIdx="1" presStyleCnt="2"/>
      <dgm:spPr/>
      <dgm:t>
        <a:bodyPr/>
        <a:lstStyle/>
        <a:p>
          <a:endParaRPr lang="es-MX"/>
        </a:p>
      </dgm:t>
    </dgm:pt>
    <dgm:pt modelId="{BD4677EA-2299-448F-A7BC-ACB1E2151EC9}" type="pres">
      <dgm:prSet presAssocID="{BB82B4DC-82D4-4135-AFB6-B18218E123CD}" presName="connTx" presStyleLbl="sibTrans2D1" presStyleIdx="1" presStyleCnt="2"/>
      <dgm:spPr/>
      <dgm:t>
        <a:bodyPr/>
        <a:lstStyle/>
        <a:p>
          <a:endParaRPr lang="es-MX"/>
        </a:p>
      </dgm:t>
    </dgm:pt>
    <dgm:pt modelId="{F89AB2B1-2F70-4C6B-BAFC-C2E954741278}" type="pres">
      <dgm:prSet presAssocID="{25A164C8-70DF-4671-A0A2-06784BE17C8D}" presName="composite" presStyleCnt="0"/>
      <dgm:spPr/>
    </dgm:pt>
    <dgm:pt modelId="{797164FD-2212-4FCA-AB07-7481F8403F9F}" type="pres">
      <dgm:prSet presAssocID="{25A164C8-70DF-4671-A0A2-06784BE17C8D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MX"/>
        </a:p>
      </dgm:t>
    </dgm:pt>
    <dgm:pt modelId="{C7D1332C-37D9-42FF-B4CE-C6AA531808AD}" type="pres">
      <dgm:prSet presAssocID="{25A164C8-70DF-4671-A0A2-06784BE17C8D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FD496CF-724B-4586-B8A4-5F06884609D4}" type="presOf" srcId="{18EC15B8-CC8A-4B61-8D9B-E37BCDDC46E5}" destId="{1D7B7C05-EA7B-4A33-9D92-852C56AE1344}" srcOrd="0" destOrd="0" presId="urn:microsoft.com/office/officeart/2005/8/layout/hProcess10"/>
    <dgm:cxn modelId="{FE60543C-DBB6-4CDC-8F22-92A4264F1B2C}" type="presOf" srcId="{39BAB614-9BE7-4E9F-B6B4-8BD5D6182258}" destId="{3680544D-0F1F-41DA-8848-2E77400BA74B}" srcOrd="0" destOrd="0" presId="urn:microsoft.com/office/officeart/2005/8/layout/hProcess10"/>
    <dgm:cxn modelId="{EE5EC586-0722-438E-BE2F-1325BD652305}" type="presOf" srcId="{25A164C8-70DF-4671-A0A2-06784BE17C8D}" destId="{C7D1332C-37D9-42FF-B4CE-C6AA531808AD}" srcOrd="0" destOrd="0" presId="urn:microsoft.com/office/officeart/2005/8/layout/hProcess10"/>
    <dgm:cxn modelId="{4A79AB2B-8298-4806-9AB5-0F40F7E3A4B5}" type="presOf" srcId="{BB82B4DC-82D4-4135-AFB6-B18218E123CD}" destId="{CC970DAB-92CA-4982-BF52-D83FC6C16F3B}" srcOrd="0" destOrd="0" presId="urn:microsoft.com/office/officeart/2005/8/layout/hProcess10"/>
    <dgm:cxn modelId="{BD829FAD-FF77-4DF3-847B-5D5A82293E15}" type="presOf" srcId="{18EC15B8-CC8A-4B61-8D9B-E37BCDDC46E5}" destId="{8D9D0CBA-4ADE-475F-80C9-F45CCD402360}" srcOrd="1" destOrd="0" presId="urn:microsoft.com/office/officeart/2005/8/layout/hProcess10"/>
    <dgm:cxn modelId="{0E55F069-1C62-4477-9707-4188A4CAF4F2}" type="presOf" srcId="{BB82B4DC-82D4-4135-AFB6-B18218E123CD}" destId="{BD4677EA-2299-448F-A7BC-ACB1E2151EC9}" srcOrd="1" destOrd="0" presId="urn:microsoft.com/office/officeart/2005/8/layout/hProcess10"/>
    <dgm:cxn modelId="{AB75EEC8-6C50-484E-96CC-E43CEB5F807B}" type="presOf" srcId="{29E23DC4-915C-49FE-8D9F-8618AEA175E1}" destId="{91DF305D-4330-4B5B-B8E0-D38CD51C1B3D}" srcOrd="0" destOrd="0" presId="urn:microsoft.com/office/officeart/2005/8/layout/hProcess10"/>
    <dgm:cxn modelId="{E8CB37C2-FBDD-405F-B866-A7478DF5C37F}" srcId="{7A88A1A7-8F77-491C-99B7-9EE8F0EAF4F3}" destId="{29E23DC4-915C-49FE-8D9F-8618AEA175E1}" srcOrd="1" destOrd="0" parTransId="{09FC5ABB-3751-4F08-9B7E-720713D731EC}" sibTransId="{BB82B4DC-82D4-4135-AFB6-B18218E123CD}"/>
    <dgm:cxn modelId="{A5F996E0-31E2-445E-B7D5-57C946ECD371}" type="presOf" srcId="{7A88A1A7-8F77-491C-99B7-9EE8F0EAF4F3}" destId="{2D15EEBD-B72F-4042-8087-1D380EB76731}" srcOrd="0" destOrd="0" presId="urn:microsoft.com/office/officeart/2005/8/layout/hProcess10"/>
    <dgm:cxn modelId="{64FB60EE-7195-4D95-97F9-AD1A3BC5187D}" srcId="{7A88A1A7-8F77-491C-99B7-9EE8F0EAF4F3}" destId="{25A164C8-70DF-4671-A0A2-06784BE17C8D}" srcOrd="2" destOrd="0" parTransId="{D46BDE11-F86B-41CC-B65E-CF69AF158CDA}" sibTransId="{F005663C-9EBF-4285-B2DF-29E3C4C2EA74}"/>
    <dgm:cxn modelId="{F6F46C2E-FD68-4251-8A1E-34A33A590C17}" srcId="{7A88A1A7-8F77-491C-99B7-9EE8F0EAF4F3}" destId="{39BAB614-9BE7-4E9F-B6B4-8BD5D6182258}" srcOrd="0" destOrd="0" parTransId="{C9E5F054-2CC4-42A0-A400-A4AA36045314}" sibTransId="{18EC15B8-CC8A-4B61-8D9B-E37BCDDC46E5}"/>
    <dgm:cxn modelId="{D0DD4295-B96E-4AF8-9A24-E1CA47F29769}" type="presParOf" srcId="{2D15EEBD-B72F-4042-8087-1D380EB76731}" destId="{78D1D1FE-A107-4CB1-A3F4-4AF69EAE8DA0}" srcOrd="0" destOrd="0" presId="urn:microsoft.com/office/officeart/2005/8/layout/hProcess10"/>
    <dgm:cxn modelId="{93E76D45-C415-46B7-AE9E-A4EB4CD1B1CC}" type="presParOf" srcId="{78D1D1FE-A107-4CB1-A3F4-4AF69EAE8DA0}" destId="{AAB8783C-D9DC-4E6E-B4DC-59CF3F09A674}" srcOrd="0" destOrd="0" presId="urn:microsoft.com/office/officeart/2005/8/layout/hProcess10"/>
    <dgm:cxn modelId="{B403B1C0-CE0D-48EF-A222-A53EDE44503F}" type="presParOf" srcId="{78D1D1FE-A107-4CB1-A3F4-4AF69EAE8DA0}" destId="{3680544D-0F1F-41DA-8848-2E77400BA74B}" srcOrd="1" destOrd="0" presId="urn:microsoft.com/office/officeart/2005/8/layout/hProcess10"/>
    <dgm:cxn modelId="{B1B9934A-876D-4AC8-B88C-2C9786F6A606}" type="presParOf" srcId="{2D15EEBD-B72F-4042-8087-1D380EB76731}" destId="{1D7B7C05-EA7B-4A33-9D92-852C56AE1344}" srcOrd="1" destOrd="0" presId="urn:microsoft.com/office/officeart/2005/8/layout/hProcess10"/>
    <dgm:cxn modelId="{DCD0B18D-852C-46EE-98AB-D33842FEC7A3}" type="presParOf" srcId="{1D7B7C05-EA7B-4A33-9D92-852C56AE1344}" destId="{8D9D0CBA-4ADE-475F-80C9-F45CCD402360}" srcOrd="0" destOrd="0" presId="urn:microsoft.com/office/officeart/2005/8/layout/hProcess10"/>
    <dgm:cxn modelId="{668269B6-76EB-4F03-A104-1FB0E0BCAD68}" type="presParOf" srcId="{2D15EEBD-B72F-4042-8087-1D380EB76731}" destId="{18CC9574-817B-4FB8-92A1-EED37BD21737}" srcOrd="2" destOrd="0" presId="urn:microsoft.com/office/officeart/2005/8/layout/hProcess10"/>
    <dgm:cxn modelId="{CF50A266-AECF-4A9E-9517-F930A8659374}" type="presParOf" srcId="{18CC9574-817B-4FB8-92A1-EED37BD21737}" destId="{E65A39EA-E55A-4CCC-9529-D8C90F9E5EC1}" srcOrd="0" destOrd="0" presId="urn:microsoft.com/office/officeart/2005/8/layout/hProcess10"/>
    <dgm:cxn modelId="{F638CB27-BC0D-45CE-8747-D59A72908159}" type="presParOf" srcId="{18CC9574-817B-4FB8-92A1-EED37BD21737}" destId="{91DF305D-4330-4B5B-B8E0-D38CD51C1B3D}" srcOrd="1" destOrd="0" presId="urn:microsoft.com/office/officeart/2005/8/layout/hProcess10"/>
    <dgm:cxn modelId="{C6AD0322-0F3C-496E-9FC0-159E9FA6ECC6}" type="presParOf" srcId="{2D15EEBD-B72F-4042-8087-1D380EB76731}" destId="{CC970DAB-92CA-4982-BF52-D83FC6C16F3B}" srcOrd="3" destOrd="0" presId="urn:microsoft.com/office/officeart/2005/8/layout/hProcess10"/>
    <dgm:cxn modelId="{D42F2BE7-059A-4260-ADB8-C62501F48D4D}" type="presParOf" srcId="{CC970DAB-92CA-4982-BF52-D83FC6C16F3B}" destId="{BD4677EA-2299-448F-A7BC-ACB1E2151EC9}" srcOrd="0" destOrd="0" presId="urn:microsoft.com/office/officeart/2005/8/layout/hProcess10"/>
    <dgm:cxn modelId="{43D6E882-F520-4BD8-8591-878CD551FF09}" type="presParOf" srcId="{2D15EEBD-B72F-4042-8087-1D380EB76731}" destId="{F89AB2B1-2F70-4C6B-BAFC-C2E954741278}" srcOrd="4" destOrd="0" presId="urn:microsoft.com/office/officeart/2005/8/layout/hProcess10"/>
    <dgm:cxn modelId="{014AD36D-ADED-4F40-AF77-D216C786CADC}" type="presParOf" srcId="{F89AB2B1-2F70-4C6B-BAFC-C2E954741278}" destId="{797164FD-2212-4FCA-AB07-7481F8403F9F}" srcOrd="0" destOrd="0" presId="urn:microsoft.com/office/officeart/2005/8/layout/hProcess10"/>
    <dgm:cxn modelId="{09A2B7B2-8C17-4140-B8AF-177B4302E303}" type="presParOf" srcId="{F89AB2B1-2F70-4C6B-BAFC-C2E954741278}" destId="{C7D1332C-37D9-42FF-B4CE-C6AA531808A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AA352-CFBB-43A6-BFF1-884AE633E092}">
      <dsp:nvSpPr>
        <dsp:cNvPr id="0" name=""/>
        <dsp:cNvSpPr/>
      </dsp:nvSpPr>
      <dsp:spPr>
        <a:xfrm>
          <a:off x="0" y="372974"/>
          <a:ext cx="5010149" cy="40774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1. Usted no nos conoce pero conoce nuestras marcas.</a:t>
          </a:r>
          <a:endParaRPr lang="es-MX" sz="1700" kern="1200" dirty="0"/>
        </a:p>
      </dsp:txBody>
      <dsp:txXfrm>
        <a:off x="19904" y="392878"/>
        <a:ext cx="4970341" cy="367937"/>
      </dsp:txXfrm>
    </dsp:sp>
    <dsp:sp modelId="{7F96ADAB-3A28-403D-A16B-ABFF716B7ECD}">
      <dsp:nvSpPr>
        <dsp:cNvPr id="0" name=""/>
        <dsp:cNvSpPr/>
      </dsp:nvSpPr>
      <dsp:spPr>
        <a:xfrm>
          <a:off x="0" y="780719"/>
          <a:ext cx="5010149" cy="598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7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300" kern="1200" dirty="0" smtClean="0"/>
            <a:t>Esta es una favorita de las corporaciones que comercializan una cantidad de productos de consumo popular, con nombres diferentes respecto a la casa matriz.</a:t>
          </a:r>
          <a:r>
            <a:rPr lang="es-ES_tradnl" sz="1300" kern="1200" dirty="0" smtClean="0"/>
            <a:t>  </a:t>
          </a:r>
          <a:endParaRPr lang="es-MX" sz="1300" kern="1200" dirty="0"/>
        </a:p>
      </dsp:txBody>
      <dsp:txXfrm>
        <a:off x="0" y="780719"/>
        <a:ext cx="5010149" cy="598230"/>
      </dsp:txXfrm>
    </dsp:sp>
    <dsp:sp modelId="{F28F3452-D74A-4477-8DBA-CD0A7BB70C5F}">
      <dsp:nvSpPr>
        <dsp:cNvPr id="0" name=""/>
        <dsp:cNvSpPr/>
      </dsp:nvSpPr>
      <dsp:spPr>
        <a:xfrm>
          <a:off x="0" y="1378949"/>
          <a:ext cx="5010149" cy="40774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Ejemplo </a:t>
          </a:r>
          <a:endParaRPr lang="es-MX" sz="1700" kern="1200" dirty="0"/>
        </a:p>
      </dsp:txBody>
      <dsp:txXfrm>
        <a:off x="19904" y="1398853"/>
        <a:ext cx="4970341" cy="367937"/>
      </dsp:txXfrm>
    </dsp:sp>
    <dsp:sp modelId="{E069AE8C-15CE-4872-8BDA-986A0AEB23C1}">
      <dsp:nvSpPr>
        <dsp:cNvPr id="0" name=""/>
        <dsp:cNvSpPr/>
      </dsp:nvSpPr>
      <dsp:spPr>
        <a:xfrm>
          <a:off x="0" y="1835654"/>
          <a:ext cx="5010149" cy="40774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err="1" smtClean="0"/>
            <a:t>Maizena</a:t>
          </a:r>
          <a:r>
            <a:rPr lang="es-ES_tradnl" sz="1700" kern="1200" dirty="0" smtClean="0"/>
            <a:t>, Sedal, </a:t>
          </a:r>
          <a:r>
            <a:rPr lang="es-ES_tradnl" sz="1700" kern="1200" dirty="0" err="1" smtClean="0"/>
            <a:t>Dove</a:t>
          </a:r>
          <a:r>
            <a:rPr lang="es-ES_tradnl" sz="1700" kern="1200" dirty="0" smtClean="0"/>
            <a:t>, </a:t>
          </a:r>
          <a:r>
            <a:rPr lang="es-ES_tradnl" sz="1700" kern="1200" dirty="0" err="1" smtClean="0"/>
            <a:t>Lipton</a:t>
          </a:r>
          <a:endParaRPr lang="es-MX" sz="1700" kern="1200" dirty="0"/>
        </a:p>
      </dsp:txBody>
      <dsp:txXfrm>
        <a:off x="19904" y="1855558"/>
        <a:ext cx="4970341" cy="367937"/>
      </dsp:txXfrm>
    </dsp:sp>
    <dsp:sp modelId="{1F4EC2C2-072B-4099-8F1A-8771D8715520}">
      <dsp:nvSpPr>
        <dsp:cNvPr id="0" name=""/>
        <dsp:cNvSpPr/>
      </dsp:nvSpPr>
      <dsp:spPr>
        <a:xfrm>
          <a:off x="0" y="2292359"/>
          <a:ext cx="5010149" cy="40774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smtClean="0"/>
            <a:t>Knorr, Vasenol, Primavera,</a:t>
          </a:r>
          <a:endParaRPr lang="es-ES_tradnl" sz="1700" kern="1200" dirty="0" smtClean="0"/>
        </a:p>
      </dsp:txBody>
      <dsp:txXfrm>
        <a:off x="19904" y="2312263"/>
        <a:ext cx="4970341" cy="367937"/>
      </dsp:txXfrm>
    </dsp:sp>
    <dsp:sp modelId="{2182C3E9-A2EB-4AD5-B0D6-17CDF4318099}">
      <dsp:nvSpPr>
        <dsp:cNvPr id="0" name=""/>
        <dsp:cNvSpPr/>
      </dsp:nvSpPr>
      <dsp:spPr>
        <a:xfrm>
          <a:off x="0" y="2749064"/>
          <a:ext cx="5010149" cy="40774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smtClean="0"/>
            <a:t>Hellmann´s,  Pond´s  Holanda</a:t>
          </a:r>
          <a:endParaRPr lang="es-ES_tradnl" sz="1700" kern="1200" dirty="0" smtClean="0"/>
        </a:p>
      </dsp:txBody>
      <dsp:txXfrm>
        <a:off x="19904" y="2768968"/>
        <a:ext cx="4970341" cy="367937"/>
      </dsp:txXfrm>
    </dsp:sp>
    <dsp:sp modelId="{8D756B01-E1E2-4B77-A38B-38047F3F30F4}">
      <dsp:nvSpPr>
        <dsp:cNvPr id="0" name=""/>
        <dsp:cNvSpPr/>
      </dsp:nvSpPr>
      <dsp:spPr>
        <a:xfrm>
          <a:off x="0" y="3205769"/>
          <a:ext cx="5010149" cy="40774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smtClean="0"/>
            <a:t>Rexona, TRESemmé, VO5</a:t>
          </a:r>
          <a:endParaRPr lang="es-ES_tradnl" sz="1700" kern="1200" dirty="0"/>
        </a:p>
      </dsp:txBody>
      <dsp:txXfrm>
        <a:off x="19904" y="3225673"/>
        <a:ext cx="4970341" cy="3679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AD8E2-C5B4-4A93-98B1-A20BFA27ED31}">
      <dsp:nvSpPr>
        <dsp:cNvPr id="0" name=""/>
        <dsp:cNvSpPr/>
      </dsp:nvSpPr>
      <dsp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10. Constantes dividendos desde … (el año que corresponda su caso).</a:t>
          </a:r>
          <a:r>
            <a:rPr lang="es-ES_tradnl" sz="1200" kern="1200" dirty="0" smtClean="0"/>
            <a:t> </a:t>
          </a:r>
          <a:endParaRPr lang="es-MX" sz="1200" kern="1200" dirty="0"/>
        </a:p>
      </dsp:txBody>
      <dsp:txXfrm>
        <a:off x="1279" y="1625600"/>
        <a:ext cx="1991320" cy="1625600"/>
      </dsp:txXfrm>
    </dsp:sp>
    <dsp:sp modelId="{925A999A-6225-4F3E-9E82-A3BA247202F1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C818C-1992-4C2D-BF1A-4323040CBD52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Use una cantidad de gráficas de barras en estos anuncios y estará hablándole a la comunidad inversionista tal como todo el mundo lo hacía unos cuantos años atrás.</a:t>
          </a:r>
          <a:r>
            <a:rPr lang="es-ES_tradnl" sz="1200" kern="1200" dirty="0" smtClean="0"/>
            <a:t> </a:t>
          </a:r>
          <a:endParaRPr lang="es-MX" sz="1200" kern="1200" dirty="0"/>
        </a:p>
      </dsp:txBody>
      <dsp:txXfrm>
        <a:off x="2052339" y="1625600"/>
        <a:ext cx="1991320" cy="1625600"/>
      </dsp:txXfrm>
    </dsp:sp>
    <dsp:sp modelId="{AE9CEBB6-3984-4310-AD71-987505A43F40}">
      <dsp:nvSpPr>
        <dsp:cNvPr id="0" name=""/>
        <dsp:cNvSpPr/>
      </dsp:nvSpPr>
      <dsp:spPr>
        <a:xfrm>
          <a:off x="237134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6AF0F-2D1A-4036-8BBC-978665F537CA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La publicidad sencillamente es el vehículo equivocado para esta clase de información.</a:t>
          </a:r>
          <a:r>
            <a:rPr lang="es-ES_tradnl" sz="1200" kern="1200" dirty="0" smtClean="0"/>
            <a:t> </a:t>
          </a:r>
          <a:endParaRPr lang="es-MX" sz="1200" kern="1200" dirty="0"/>
        </a:p>
      </dsp:txBody>
      <dsp:txXfrm>
        <a:off x="4103399" y="1625600"/>
        <a:ext cx="1991320" cy="1625600"/>
      </dsp:txXfrm>
    </dsp:sp>
    <dsp:sp modelId="{16FC514E-5B4F-47F1-8009-497D487FB8F0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321E5-D261-4626-910B-97F2881D28D8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DA4BB-C0C3-4CA0-A87E-518787D6CE6D}">
      <dsp:nvSpPr>
        <dsp:cNvPr id="0" name=""/>
        <dsp:cNvSpPr/>
      </dsp:nvSpPr>
      <dsp:spPr>
        <a:xfrm>
          <a:off x="457200" y="1224741"/>
          <a:ext cx="8229600" cy="748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11. Recurrir a un vocero externo.</a:t>
          </a:r>
          <a:r>
            <a:rPr lang="es-ES_tradnl" sz="2000" kern="1200" dirty="0" smtClean="0"/>
            <a:t> </a:t>
          </a:r>
          <a:endParaRPr lang="es-MX" sz="2000" kern="1200" dirty="0"/>
        </a:p>
      </dsp:txBody>
      <dsp:txXfrm>
        <a:off x="457200" y="1224741"/>
        <a:ext cx="8229600" cy="748145"/>
      </dsp:txXfrm>
    </dsp:sp>
    <dsp:sp modelId="{B523EB3B-B8E8-4617-99FC-524B116E3F9F}">
      <dsp:nvSpPr>
        <dsp:cNvPr id="0" name=""/>
        <dsp:cNvSpPr/>
      </dsp:nvSpPr>
      <dsp:spPr>
        <a:xfrm>
          <a:off x="457200" y="1972887"/>
          <a:ext cx="1097280" cy="182880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F2111-887A-4907-B667-63603312D9A5}">
      <dsp:nvSpPr>
        <dsp:cNvPr id="0" name=""/>
        <dsp:cNvSpPr/>
      </dsp:nvSpPr>
      <dsp:spPr>
        <a:xfrm>
          <a:off x="1618488" y="1972887"/>
          <a:ext cx="1097280" cy="182880"/>
        </a:xfrm>
        <a:prstGeom prst="parallelogram">
          <a:avLst>
            <a:gd name="adj" fmla="val 140840"/>
          </a:avLst>
        </a:prstGeom>
        <a:solidFill>
          <a:schemeClr val="accent4">
            <a:hueOff val="-223238"/>
            <a:satOff val="1345"/>
            <a:lumOff val="108"/>
            <a:alphaOff val="0"/>
          </a:schemeClr>
        </a:solidFill>
        <a:ln w="25400" cap="flat" cmpd="sng" algn="ctr">
          <a:solidFill>
            <a:schemeClr val="accent4">
              <a:hueOff val="-223238"/>
              <a:satOff val="1345"/>
              <a:lumOff val="1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2679F-5195-4033-AD93-4BD83A5FBC74}">
      <dsp:nvSpPr>
        <dsp:cNvPr id="0" name=""/>
        <dsp:cNvSpPr/>
      </dsp:nvSpPr>
      <dsp:spPr>
        <a:xfrm>
          <a:off x="2779776" y="1972887"/>
          <a:ext cx="1097280" cy="182880"/>
        </a:xfrm>
        <a:prstGeom prst="parallelogram">
          <a:avLst>
            <a:gd name="adj" fmla="val 140840"/>
          </a:avLst>
        </a:prstGeom>
        <a:solidFill>
          <a:schemeClr val="accent4">
            <a:hueOff val="-446477"/>
            <a:satOff val="2690"/>
            <a:lumOff val="216"/>
            <a:alphaOff val="0"/>
          </a:schemeClr>
        </a:solidFill>
        <a:ln w="25400" cap="flat" cmpd="sng" algn="ctr">
          <a:solidFill>
            <a:schemeClr val="accent4">
              <a:hueOff val="-446477"/>
              <a:satOff val="2690"/>
              <a:lumOff val="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52818-B27C-4117-8F16-5773F5D01859}">
      <dsp:nvSpPr>
        <dsp:cNvPr id="0" name=""/>
        <dsp:cNvSpPr/>
      </dsp:nvSpPr>
      <dsp:spPr>
        <a:xfrm>
          <a:off x="3941064" y="1972887"/>
          <a:ext cx="1097280" cy="182880"/>
        </a:xfrm>
        <a:prstGeom prst="parallelogram">
          <a:avLst>
            <a:gd name="adj" fmla="val 140840"/>
          </a:avLst>
        </a:prstGeom>
        <a:solidFill>
          <a:schemeClr val="accent4">
            <a:hueOff val="-669715"/>
            <a:satOff val="4035"/>
            <a:lumOff val="323"/>
            <a:alphaOff val="0"/>
          </a:schemeClr>
        </a:solidFill>
        <a:ln w="25400" cap="flat" cmpd="sng" algn="ctr">
          <a:solidFill>
            <a:schemeClr val="accent4">
              <a:hueOff val="-669715"/>
              <a:satOff val="4035"/>
              <a:lumOff val="3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B7E13-3EAD-46E7-8DFA-E89BF537FBFD}">
      <dsp:nvSpPr>
        <dsp:cNvPr id="0" name=""/>
        <dsp:cNvSpPr/>
      </dsp:nvSpPr>
      <dsp:spPr>
        <a:xfrm>
          <a:off x="5102352" y="1972887"/>
          <a:ext cx="1097280" cy="182880"/>
        </a:xfrm>
        <a:prstGeom prst="parallelogram">
          <a:avLst>
            <a:gd name="adj" fmla="val 14084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01503-D5CE-4752-B2B5-AE3DE584B260}">
      <dsp:nvSpPr>
        <dsp:cNvPr id="0" name=""/>
        <dsp:cNvSpPr/>
      </dsp:nvSpPr>
      <dsp:spPr>
        <a:xfrm>
          <a:off x="6263640" y="1972887"/>
          <a:ext cx="1097280" cy="182880"/>
        </a:xfrm>
        <a:prstGeom prst="parallelogram">
          <a:avLst>
            <a:gd name="adj" fmla="val 14084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C3A1A-A4B0-4E4B-9004-8B25346923FB}">
      <dsp:nvSpPr>
        <dsp:cNvPr id="0" name=""/>
        <dsp:cNvSpPr/>
      </dsp:nvSpPr>
      <dsp:spPr>
        <a:xfrm>
          <a:off x="7424928" y="1972887"/>
          <a:ext cx="1097280" cy="182880"/>
        </a:xfrm>
        <a:prstGeom prst="parallelogram">
          <a:avLst>
            <a:gd name="adj" fmla="val 140840"/>
          </a:avLst>
        </a:prstGeom>
        <a:solidFill>
          <a:schemeClr val="accent4">
            <a:hueOff val="-1339431"/>
            <a:satOff val="8070"/>
            <a:lumOff val="647"/>
            <a:alphaOff val="0"/>
          </a:schemeClr>
        </a:solidFill>
        <a:ln w="25400" cap="flat" cmpd="sng" algn="ctr">
          <a:solidFill>
            <a:schemeClr val="accent4">
              <a:hueOff val="-1339431"/>
              <a:satOff val="8070"/>
              <a:lumOff val="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25FF2-0EA9-4C8A-BC03-DC7BC6A69C97}">
      <dsp:nvSpPr>
        <dsp:cNvPr id="0" name=""/>
        <dsp:cNvSpPr/>
      </dsp:nvSpPr>
      <dsp:spPr>
        <a:xfrm>
          <a:off x="457200" y="2264987"/>
          <a:ext cx="8229600" cy="748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Un rostro popularmente conocido puede atraer la atención, especialmente por televisión, pero la técnica a menudo resulta desubicada.</a:t>
          </a:r>
          <a:r>
            <a:rPr lang="es-ES_tradnl" sz="2000" kern="1200" dirty="0" smtClean="0"/>
            <a:t> </a:t>
          </a:r>
          <a:endParaRPr lang="es-MX" sz="2000" kern="1200" dirty="0"/>
        </a:p>
      </dsp:txBody>
      <dsp:txXfrm>
        <a:off x="457200" y="2264987"/>
        <a:ext cx="8229600" cy="748145"/>
      </dsp:txXfrm>
    </dsp:sp>
    <dsp:sp modelId="{B5A13EE9-0D5B-46EA-8D6C-9C1DA6E0A03D}">
      <dsp:nvSpPr>
        <dsp:cNvPr id="0" name=""/>
        <dsp:cNvSpPr/>
      </dsp:nvSpPr>
      <dsp:spPr>
        <a:xfrm>
          <a:off x="457200" y="3013132"/>
          <a:ext cx="1097280" cy="182880"/>
        </a:xfrm>
        <a:prstGeom prst="parallelogram">
          <a:avLst>
            <a:gd name="adj" fmla="val 140840"/>
          </a:avLst>
        </a:prstGeom>
        <a:solidFill>
          <a:schemeClr val="accent4">
            <a:hueOff val="-1562669"/>
            <a:satOff val="9415"/>
            <a:lumOff val="755"/>
            <a:alphaOff val="0"/>
          </a:schemeClr>
        </a:solidFill>
        <a:ln w="25400" cap="flat" cmpd="sng" algn="ctr">
          <a:solidFill>
            <a:schemeClr val="accent4">
              <a:hueOff val="-1562669"/>
              <a:satOff val="9415"/>
              <a:lumOff val="7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504C7-6643-4D9F-8100-599612ED1651}">
      <dsp:nvSpPr>
        <dsp:cNvPr id="0" name=""/>
        <dsp:cNvSpPr/>
      </dsp:nvSpPr>
      <dsp:spPr>
        <a:xfrm>
          <a:off x="1618488" y="3013132"/>
          <a:ext cx="1097280" cy="182880"/>
        </a:xfrm>
        <a:prstGeom prst="parallelogram">
          <a:avLst>
            <a:gd name="adj" fmla="val 14084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5F2AB-11C0-45BD-A2EE-C916168AAB70}">
      <dsp:nvSpPr>
        <dsp:cNvPr id="0" name=""/>
        <dsp:cNvSpPr/>
      </dsp:nvSpPr>
      <dsp:spPr>
        <a:xfrm>
          <a:off x="2779776" y="3013132"/>
          <a:ext cx="1097280" cy="182880"/>
        </a:xfrm>
        <a:prstGeom prst="parallelogram">
          <a:avLst>
            <a:gd name="adj" fmla="val 140840"/>
          </a:avLst>
        </a:prstGeom>
        <a:solidFill>
          <a:schemeClr val="accent4">
            <a:hueOff val="-2009146"/>
            <a:satOff val="12105"/>
            <a:lumOff val="970"/>
            <a:alphaOff val="0"/>
          </a:schemeClr>
        </a:solidFill>
        <a:ln w="25400" cap="flat" cmpd="sng" algn="ctr">
          <a:solidFill>
            <a:schemeClr val="accent4">
              <a:hueOff val="-2009146"/>
              <a:satOff val="12105"/>
              <a:lumOff val="9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56784-AD75-46ED-AE38-6280DAAC5EEB}">
      <dsp:nvSpPr>
        <dsp:cNvPr id="0" name=""/>
        <dsp:cNvSpPr/>
      </dsp:nvSpPr>
      <dsp:spPr>
        <a:xfrm>
          <a:off x="3941064" y="3013132"/>
          <a:ext cx="1097280" cy="182880"/>
        </a:xfrm>
        <a:prstGeom prst="parallelogram">
          <a:avLst>
            <a:gd name="adj" fmla="val 14084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60800-E840-4B06-810B-3DB24EB9F0C3}">
      <dsp:nvSpPr>
        <dsp:cNvPr id="0" name=""/>
        <dsp:cNvSpPr/>
      </dsp:nvSpPr>
      <dsp:spPr>
        <a:xfrm>
          <a:off x="5102352" y="3013132"/>
          <a:ext cx="1097280" cy="182880"/>
        </a:xfrm>
        <a:prstGeom prst="parallelogram">
          <a:avLst>
            <a:gd name="adj" fmla="val 140840"/>
          </a:avLst>
        </a:prstGeom>
        <a:solidFill>
          <a:schemeClr val="accent4">
            <a:hueOff val="-2455623"/>
            <a:satOff val="14794"/>
            <a:lumOff val="1186"/>
            <a:alphaOff val="0"/>
          </a:schemeClr>
        </a:solidFill>
        <a:ln w="25400" cap="flat" cmpd="sng" algn="ctr">
          <a:solidFill>
            <a:schemeClr val="accent4">
              <a:hueOff val="-2455623"/>
              <a:satOff val="14794"/>
              <a:lumOff val="11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E5B29-CA92-4378-B268-C7AEE028AE73}">
      <dsp:nvSpPr>
        <dsp:cNvPr id="0" name=""/>
        <dsp:cNvSpPr/>
      </dsp:nvSpPr>
      <dsp:spPr>
        <a:xfrm>
          <a:off x="6263640" y="3013132"/>
          <a:ext cx="1097280" cy="182880"/>
        </a:xfrm>
        <a:prstGeom prst="parallelogram">
          <a:avLst>
            <a:gd name="adj" fmla="val 14084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42010-5C53-4244-9DE2-3069FFAA7EF5}">
      <dsp:nvSpPr>
        <dsp:cNvPr id="0" name=""/>
        <dsp:cNvSpPr/>
      </dsp:nvSpPr>
      <dsp:spPr>
        <a:xfrm>
          <a:off x="7424928" y="3013132"/>
          <a:ext cx="1097280" cy="182880"/>
        </a:xfrm>
        <a:prstGeom prst="parallelogram">
          <a:avLst>
            <a:gd name="adj" fmla="val 140840"/>
          </a:avLst>
        </a:prstGeom>
        <a:solidFill>
          <a:schemeClr val="accent4">
            <a:hueOff val="-2902100"/>
            <a:satOff val="17484"/>
            <a:lumOff val="1401"/>
            <a:alphaOff val="0"/>
          </a:schemeClr>
        </a:solidFill>
        <a:ln w="25400" cap="flat" cmpd="sng" algn="ctr">
          <a:solidFill>
            <a:schemeClr val="accent4">
              <a:hueOff val="-2902100"/>
              <a:satOff val="17484"/>
              <a:lumOff val="14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2D5BF-23EF-48A3-A84D-D50C3CA684F5}">
      <dsp:nvSpPr>
        <dsp:cNvPr id="0" name=""/>
        <dsp:cNvSpPr/>
      </dsp:nvSpPr>
      <dsp:spPr>
        <a:xfrm>
          <a:off x="457200" y="3305232"/>
          <a:ext cx="8229600" cy="748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Una versión del método, es recurrir a un vocero diferente para cada anuncio.</a:t>
          </a:r>
          <a:r>
            <a:rPr lang="es-ES_tradnl" sz="2000" kern="1200" dirty="0" smtClean="0"/>
            <a:t> </a:t>
          </a:r>
          <a:endParaRPr lang="es-MX" sz="2000" kern="1200" dirty="0"/>
        </a:p>
      </dsp:txBody>
      <dsp:txXfrm>
        <a:off x="457200" y="3305232"/>
        <a:ext cx="8229600" cy="748145"/>
      </dsp:txXfrm>
    </dsp:sp>
    <dsp:sp modelId="{DBF529A3-FB78-4B2B-8469-6EF4910ACC79}">
      <dsp:nvSpPr>
        <dsp:cNvPr id="0" name=""/>
        <dsp:cNvSpPr/>
      </dsp:nvSpPr>
      <dsp:spPr>
        <a:xfrm>
          <a:off x="457200" y="4053378"/>
          <a:ext cx="1097280" cy="182880"/>
        </a:xfrm>
        <a:prstGeom prst="parallelogram">
          <a:avLst>
            <a:gd name="adj" fmla="val 140840"/>
          </a:avLst>
        </a:prstGeom>
        <a:solidFill>
          <a:schemeClr val="accent4">
            <a:hueOff val="-3125339"/>
            <a:satOff val="18829"/>
            <a:lumOff val="1509"/>
            <a:alphaOff val="0"/>
          </a:schemeClr>
        </a:solidFill>
        <a:ln w="25400" cap="flat" cmpd="sng" algn="ctr">
          <a:solidFill>
            <a:schemeClr val="accent4">
              <a:hueOff val="-3125339"/>
              <a:satOff val="18829"/>
              <a:lumOff val="1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0CAD6-1D94-4E1D-A56F-B4EC9D6012D1}">
      <dsp:nvSpPr>
        <dsp:cNvPr id="0" name=""/>
        <dsp:cNvSpPr/>
      </dsp:nvSpPr>
      <dsp:spPr>
        <a:xfrm>
          <a:off x="1618488" y="4053378"/>
          <a:ext cx="1097280" cy="182880"/>
        </a:xfrm>
        <a:prstGeom prst="parallelogram">
          <a:avLst>
            <a:gd name="adj" fmla="val 14084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C41A4-9B63-4062-A18A-F8460EB0D27D}">
      <dsp:nvSpPr>
        <dsp:cNvPr id="0" name=""/>
        <dsp:cNvSpPr/>
      </dsp:nvSpPr>
      <dsp:spPr>
        <a:xfrm>
          <a:off x="2779776" y="4053378"/>
          <a:ext cx="1097280" cy="182880"/>
        </a:xfrm>
        <a:prstGeom prst="parallelogram">
          <a:avLst>
            <a:gd name="adj" fmla="val 14084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9256A-CBC7-44E8-B435-E0CBA583B922}">
      <dsp:nvSpPr>
        <dsp:cNvPr id="0" name=""/>
        <dsp:cNvSpPr/>
      </dsp:nvSpPr>
      <dsp:spPr>
        <a:xfrm>
          <a:off x="3941064" y="4053378"/>
          <a:ext cx="1097280" cy="182880"/>
        </a:xfrm>
        <a:prstGeom prst="parallelogram">
          <a:avLst>
            <a:gd name="adj" fmla="val 140840"/>
          </a:avLst>
        </a:prstGeom>
        <a:solidFill>
          <a:schemeClr val="accent4">
            <a:hueOff val="-3795054"/>
            <a:satOff val="22864"/>
            <a:lumOff val="1833"/>
            <a:alphaOff val="0"/>
          </a:schemeClr>
        </a:solidFill>
        <a:ln w="25400" cap="flat" cmpd="sng" algn="ctr">
          <a:solidFill>
            <a:schemeClr val="accent4">
              <a:hueOff val="-3795054"/>
              <a:satOff val="22864"/>
              <a:lumOff val="1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59534-FD3D-463B-8A43-3842A23154E4}">
      <dsp:nvSpPr>
        <dsp:cNvPr id="0" name=""/>
        <dsp:cNvSpPr/>
      </dsp:nvSpPr>
      <dsp:spPr>
        <a:xfrm>
          <a:off x="5102352" y="4053378"/>
          <a:ext cx="1097280" cy="182880"/>
        </a:xfrm>
        <a:prstGeom prst="parallelogram">
          <a:avLst>
            <a:gd name="adj" fmla="val 140840"/>
          </a:avLst>
        </a:prstGeom>
        <a:solidFill>
          <a:schemeClr val="accent4">
            <a:hueOff val="-4018293"/>
            <a:satOff val="24209"/>
            <a:lumOff val="1940"/>
            <a:alphaOff val="0"/>
          </a:schemeClr>
        </a:solidFill>
        <a:ln w="25400" cap="flat" cmpd="sng" algn="ctr">
          <a:solidFill>
            <a:schemeClr val="accent4">
              <a:hueOff val="-4018293"/>
              <a:satOff val="24209"/>
              <a:lumOff val="19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C33B8-0C2F-4278-8469-B388AD06949D}">
      <dsp:nvSpPr>
        <dsp:cNvPr id="0" name=""/>
        <dsp:cNvSpPr/>
      </dsp:nvSpPr>
      <dsp:spPr>
        <a:xfrm>
          <a:off x="6263640" y="4053378"/>
          <a:ext cx="1097280" cy="182880"/>
        </a:xfrm>
        <a:prstGeom prst="parallelogram">
          <a:avLst>
            <a:gd name="adj" fmla="val 140840"/>
          </a:avLst>
        </a:prstGeom>
        <a:solidFill>
          <a:schemeClr val="accent4">
            <a:hueOff val="-4241531"/>
            <a:satOff val="25554"/>
            <a:lumOff val="2048"/>
            <a:alphaOff val="0"/>
          </a:schemeClr>
        </a:solidFill>
        <a:ln w="25400" cap="flat" cmpd="sng" algn="ctr">
          <a:solidFill>
            <a:schemeClr val="accent4">
              <a:hueOff val="-4241531"/>
              <a:satOff val="25554"/>
              <a:lumOff val="20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A9179-4038-48F0-88FC-218012826BB7}">
      <dsp:nvSpPr>
        <dsp:cNvPr id="0" name=""/>
        <dsp:cNvSpPr/>
      </dsp:nvSpPr>
      <dsp:spPr>
        <a:xfrm>
          <a:off x="7424928" y="4053378"/>
          <a:ext cx="1097280" cy="182880"/>
        </a:xfrm>
        <a:prstGeom prst="parallelogram">
          <a:avLst>
            <a:gd name="adj" fmla="val 14084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6989B-6DDF-425F-91CB-C8EF4A70B335}">
      <dsp:nvSpPr>
        <dsp:cNvPr id="0" name=""/>
        <dsp:cNvSpPr/>
      </dsp:nvSpPr>
      <dsp:spPr>
        <a:xfrm>
          <a:off x="0" y="447574"/>
          <a:ext cx="5144703" cy="514470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E06DA-33D2-4EA7-94F5-E9D60C1B49EF}">
      <dsp:nvSpPr>
        <dsp:cNvPr id="0" name=""/>
        <dsp:cNvSpPr/>
      </dsp:nvSpPr>
      <dsp:spPr>
        <a:xfrm>
          <a:off x="2572351" y="447574"/>
          <a:ext cx="6002153" cy="51447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12. Que el presidente haga de vocero</a:t>
          </a:r>
          <a:r>
            <a:rPr lang="es-ES_tradnl" sz="1900" kern="1200" dirty="0" smtClean="0"/>
            <a:t>.</a:t>
          </a:r>
          <a:endParaRPr lang="es-MX" sz="1900" kern="1200" dirty="0"/>
        </a:p>
      </dsp:txBody>
      <dsp:txXfrm>
        <a:off x="2572351" y="447574"/>
        <a:ext cx="6002153" cy="1543414"/>
      </dsp:txXfrm>
    </dsp:sp>
    <dsp:sp modelId="{7C8098AA-2A08-4CD6-8780-A79DEEF7EEBF}">
      <dsp:nvSpPr>
        <dsp:cNvPr id="0" name=""/>
        <dsp:cNvSpPr/>
      </dsp:nvSpPr>
      <dsp:spPr>
        <a:xfrm>
          <a:off x="900324" y="1990988"/>
          <a:ext cx="3344053" cy="334405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31626-8AB1-4CBB-96BE-192740892373}">
      <dsp:nvSpPr>
        <dsp:cNvPr id="0" name=""/>
        <dsp:cNvSpPr/>
      </dsp:nvSpPr>
      <dsp:spPr>
        <a:xfrm>
          <a:off x="2572351" y="1990988"/>
          <a:ext cx="6002153" cy="33440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El presidente obviamente es un arma poderosa, para tratar problemas muy serios en los que se necesita gran credibilidad, quizá para explicar un alza importante en los precios o para hablar públicamente sobre un problema legislativo.</a:t>
          </a:r>
          <a:r>
            <a:rPr lang="es-ES_tradnl" sz="1900" kern="1200" dirty="0" smtClean="0"/>
            <a:t> </a:t>
          </a:r>
          <a:endParaRPr lang="es-MX" sz="1900" kern="1200" dirty="0"/>
        </a:p>
      </dsp:txBody>
      <dsp:txXfrm>
        <a:off x="2572351" y="1990988"/>
        <a:ext cx="6002153" cy="1543409"/>
      </dsp:txXfrm>
    </dsp:sp>
    <dsp:sp modelId="{EDFDAB19-011F-4C9C-9613-0010574C31CF}">
      <dsp:nvSpPr>
        <dsp:cNvPr id="0" name=""/>
        <dsp:cNvSpPr/>
      </dsp:nvSpPr>
      <dsp:spPr>
        <a:xfrm>
          <a:off x="1800646" y="3534397"/>
          <a:ext cx="1543409" cy="154340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00611-2A71-4BE4-936F-CED6AB2D012F}">
      <dsp:nvSpPr>
        <dsp:cNvPr id="0" name=""/>
        <dsp:cNvSpPr/>
      </dsp:nvSpPr>
      <dsp:spPr>
        <a:xfrm>
          <a:off x="2572351" y="3534397"/>
          <a:ext cx="6002153" cy="15434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Pero si usted no tiene cuidado, él puede producir la impresión de que la corporación está en problemas, situación en que la mayoría de los presidentes hablan en público.</a:t>
          </a:r>
          <a:endParaRPr lang="es-MX" sz="1900" kern="1200" dirty="0"/>
        </a:p>
      </dsp:txBody>
      <dsp:txXfrm>
        <a:off x="2572351" y="3534397"/>
        <a:ext cx="6002153" cy="15434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79A5E-4E93-49C4-8426-ED094B77413C}">
      <dsp:nvSpPr>
        <dsp:cNvPr id="0" name=""/>
        <dsp:cNvSpPr/>
      </dsp:nvSpPr>
      <dsp:spPr>
        <a:xfrm>
          <a:off x="0" y="0"/>
          <a:ext cx="7224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EAC55-921D-41FE-911A-FF255E06F414}">
      <dsp:nvSpPr>
        <dsp:cNvPr id="0" name=""/>
        <dsp:cNvSpPr/>
      </dsp:nvSpPr>
      <dsp:spPr>
        <a:xfrm>
          <a:off x="0" y="0"/>
          <a:ext cx="2002174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13. Presentación de un empleado.</a:t>
          </a:r>
          <a:endParaRPr lang="es-MX" sz="2400" kern="1200" dirty="0"/>
        </a:p>
      </dsp:txBody>
      <dsp:txXfrm>
        <a:off x="0" y="0"/>
        <a:ext cx="2002174" cy="4064000"/>
      </dsp:txXfrm>
    </dsp:sp>
    <dsp:sp modelId="{F9E880C2-67B8-4A2C-9424-B07C9ACB693D}">
      <dsp:nvSpPr>
        <dsp:cNvPr id="0" name=""/>
        <dsp:cNvSpPr/>
      </dsp:nvSpPr>
      <dsp:spPr>
        <a:xfrm>
          <a:off x="2346245" y="198203"/>
          <a:ext cx="4742978" cy="369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Frecuentemente, los empleados que aparecen en anuncios son ingenieros o científicos que pueden ilustrar la avanzada tecnología de la compañía. Sin perder de vista a los subordinados. </a:t>
          </a:r>
          <a:endParaRPr lang="es-MX" sz="3000" kern="1200" dirty="0"/>
        </a:p>
      </dsp:txBody>
      <dsp:txXfrm>
        <a:off x="2346245" y="198203"/>
        <a:ext cx="4742978" cy="3690937"/>
      </dsp:txXfrm>
    </dsp:sp>
    <dsp:sp modelId="{E8FF1F63-096C-47B6-8BB9-045FBEA15448}">
      <dsp:nvSpPr>
        <dsp:cNvPr id="0" name=""/>
        <dsp:cNvSpPr/>
      </dsp:nvSpPr>
      <dsp:spPr>
        <a:xfrm>
          <a:off x="2002174" y="3875484"/>
          <a:ext cx="5214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82BC9-2283-4CA2-884B-6E5D83A6BCFB}">
      <dsp:nvSpPr>
        <dsp:cNvPr id="0" name=""/>
        <dsp:cNvSpPr/>
      </dsp:nvSpPr>
      <dsp:spPr>
        <a:xfrm rot="21300000">
          <a:off x="28060" y="2599088"/>
          <a:ext cx="9087879" cy="1040699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47FDA-FCC9-45A5-BFE0-B38DD95D3894}">
      <dsp:nvSpPr>
        <dsp:cNvPr id="0" name=""/>
        <dsp:cNvSpPr/>
      </dsp:nvSpPr>
      <dsp:spPr>
        <a:xfrm>
          <a:off x="1097280" y="311943"/>
          <a:ext cx="2743200" cy="2495550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059B7-7A37-4247-9D61-28FFA91EB320}">
      <dsp:nvSpPr>
        <dsp:cNvPr id="0" name=""/>
        <dsp:cNvSpPr/>
      </dsp:nvSpPr>
      <dsp:spPr>
        <a:xfrm>
          <a:off x="4846320" y="553465"/>
          <a:ext cx="2926080" cy="262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14. La técnica de “no nos dé por vencidos”.</a:t>
          </a:r>
          <a:endParaRPr lang="es-MX" sz="2000" kern="1200" dirty="0"/>
        </a:p>
      </dsp:txBody>
      <dsp:txXfrm>
        <a:off x="4846320" y="553465"/>
        <a:ext cx="2926080" cy="2620327"/>
      </dsp:txXfrm>
    </dsp:sp>
    <dsp:sp modelId="{22419805-858C-4012-A170-3F4A1419AFC5}">
      <dsp:nvSpPr>
        <dsp:cNvPr id="0" name=""/>
        <dsp:cNvSpPr/>
      </dsp:nvSpPr>
      <dsp:spPr>
        <a:xfrm>
          <a:off x="5303519" y="3431381"/>
          <a:ext cx="2743200" cy="2495550"/>
        </a:xfrm>
        <a:prstGeom prst="upArrow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17989-ADE1-43BF-B392-64BA780C2DF7}">
      <dsp:nvSpPr>
        <dsp:cNvPr id="0" name=""/>
        <dsp:cNvSpPr/>
      </dsp:nvSpPr>
      <dsp:spPr>
        <a:xfrm>
          <a:off x="1371600" y="2814055"/>
          <a:ext cx="2926080" cy="4229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Esta es una estrategia que nadie emplea por gusto. Pero a medida que más compañías han enfrentado la bancarrota u otros problemas financieros masivos, han resuelto recurrir a este método para infundir confianza a sus accionistas, banqueros y acreedores</a:t>
          </a:r>
          <a:r>
            <a:rPr lang="es-ES_tradnl" sz="1600" kern="1200" dirty="0" smtClean="0"/>
            <a:t>.</a:t>
          </a:r>
          <a:endParaRPr lang="es-MX" sz="1600" kern="1200" dirty="0"/>
        </a:p>
      </dsp:txBody>
      <dsp:txXfrm>
        <a:off x="1371600" y="2814055"/>
        <a:ext cx="2926080" cy="422931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DE630-3EBE-4F69-926E-53FDCF1672D5}">
      <dsp:nvSpPr>
        <dsp:cNvPr id="0" name=""/>
        <dsp:cNvSpPr/>
      </dsp:nvSpPr>
      <dsp:spPr>
        <a:xfrm rot="5400000">
          <a:off x="993464" y="1802348"/>
          <a:ext cx="1611868" cy="183505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D0469-3246-4371-B485-A7B3CB61B31C}">
      <dsp:nvSpPr>
        <dsp:cNvPr id="0" name=""/>
        <dsp:cNvSpPr/>
      </dsp:nvSpPr>
      <dsp:spPr>
        <a:xfrm>
          <a:off x="566417" y="15560"/>
          <a:ext cx="2713437" cy="1899317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15. Deslumbrar con opulencia.</a:t>
          </a:r>
          <a:endParaRPr lang="es-MX" sz="1500" kern="1200" dirty="0"/>
        </a:p>
      </dsp:txBody>
      <dsp:txXfrm>
        <a:off x="659151" y="108294"/>
        <a:ext cx="2527969" cy="1713849"/>
      </dsp:txXfrm>
    </dsp:sp>
    <dsp:sp modelId="{586CB77B-1AC7-47D1-89E7-9E92E02D81E8}">
      <dsp:nvSpPr>
        <dsp:cNvPr id="0" name=""/>
        <dsp:cNvSpPr/>
      </dsp:nvSpPr>
      <dsp:spPr>
        <a:xfrm>
          <a:off x="3279854" y="196703"/>
          <a:ext cx="1973495" cy="1535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FDCDD-7647-4BF8-9DBD-C53D1F3DAD59}">
      <dsp:nvSpPr>
        <dsp:cNvPr id="0" name=""/>
        <dsp:cNvSpPr/>
      </dsp:nvSpPr>
      <dsp:spPr>
        <a:xfrm>
          <a:off x="2816145" y="2149121"/>
          <a:ext cx="2713437" cy="1899317"/>
        </a:xfrm>
        <a:prstGeom prst="roundRect">
          <a:avLst>
            <a:gd name="adj" fmla="val 166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Cuando todo lo demás falle o cuando sencillamente no se encuentre una estrategia bien definida, tendrá que volver a la misma vieja técnica que los anunciadores corporativos han usado por años.</a:t>
          </a:r>
          <a:r>
            <a:rPr lang="es-ES_tradnl" sz="1500" kern="1200" dirty="0" smtClean="0"/>
            <a:t> </a:t>
          </a:r>
          <a:endParaRPr lang="es-MX" sz="1500" kern="1200" dirty="0"/>
        </a:p>
      </dsp:txBody>
      <dsp:txXfrm>
        <a:off x="2908879" y="2241855"/>
        <a:ext cx="2527969" cy="171384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F512C-A08C-4CC4-88EC-6F671A72AF36}">
      <dsp:nvSpPr>
        <dsp:cNvPr id="0" name=""/>
        <dsp:cNvSpPr/>
      </dsp:nvSpPr>
      <dsp:spPr>
        <a:xfrm rot="5400000">
          <a:off x="3948597" y="146106"/>
          <a:ext cx="2247304" cy="195515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Publicidad corporativa</a:t>
          </a:r>
          <a:endParaRPr lang="es-MX" sz="2000" kern="1200" dirty="0"/>
        </a:p>
      </dsp:txBody>
      <dsp:txXfrm rot="-5400000">
        <a:off x="4399349" y="350237"/>
        <a:ext cx="1345799" cy="1546894"/>
      </dsp:txXfrm>
    </dsp:sp>
    <dsp:sp modelId="{D6516C6A-D623-4FB2-B6EB-363E5059A42B}">
      <dsp:nvSpPr>
        <dsp:cNvPr id="0" name=""/>
        <dsp:cNvSpPr/>
      </dsp:nvSpPr>
      <dsp:spPr>
        <a:xfrm>
          <a:off x="6109156" y="449492"/>
          <a:ext cx="2507992" cy="1348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¿Debería o no hacerla usted?</a:t>
          </a:r>
          <a:endParaRPr lang="es-MX" sz="16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09156" y="449492"/>
        <a:ext cx="2507992" cy="1348382"/>
      </dsp:txXfrm>
    </dsp:sp>
    <dsp:sp modelId="{29CCED84-18F9-475A-8FE2-FD5F27B98CC5}">
      <dsp:nvSpPr>
        <dsp:cNvPr id="0" name=""/>
        <dsp:cNvSpPr/>
      </dsp:nvSpPr>
      <dsp:spPr>
        <a:xfrm rot="5400000">
          <a:off x="1837030" y="146106"/>
          <a:ext cx="2247304" cy="195515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2287782" y="350237"/>
        <a:ext cx="1345799" cy="1546894"/>
      </dsp:txXfrm>
    </dsp:sp>
    <dsp:sp modelId="{979AA1D9-A392-4FFF-B3FE-0547533BC3BE}">
      <dsp:nvSpPr>
        <dsp:cNvPr id="0" name=""/>
        <dsp:cNvSpPr/>
      </dsp:nvSpPr>
      <dsp:spPr>
        <a:xfrm rot="5400000">
          <a:off x="2888768" y="2053618"/>
          <a:ext cx="2247304" cy="195515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/>
            <a:t>Herramienta para la gerencia, la publicidad corporativa obedece directamente a problemas </a:t>
          </a:r>
          <a:r>
            <a:rPr lang="es-ES" sz="1100" b="1" kern="1200" dirty="0" smtClean="0"/>
            <a:t>–</a:t>
          </a:r>
          <a:r>
            <a:rPr lang="es-ES_tradnl" sz="1100" b="1" kern="1200" dirty="0" smtClean="0"/>
            <a:t> objetivos. No es un gasto, sin tener una idea clara de lo que se espera de ella.</a:t>
          </a:r>
          <a:endParaRPr lang="es-MX" sz="1100" b="1" kern="1200" dirty="0"/>
        </a:p>
      </dsp:txBody>
      <dsp:txXfrm rot="-5400000">
        <a:off x="3339520" y="2257749"/>
        <a:ext cx="1345799" cy="1546894"/>
      </dsp:txXfrm>
    </dsp:sp>
    <dsp:sp modelId="{DCBA2417-18AA-4020-BFC1-EE93C0749FD4}">
      <dsp:nvSpPr>
        <dsp:cNvPr id="0" name=""/>
        <dsp:cNvSpPr/>
      </dsp:nvSpPr>
      <dsp:spPr>
        <a:xfrm>
          <a:off x="526851" y="2357005"/>
          <a:ext cx="2427089" cy="1348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solidFill>
                <a:srgbClr val="7030A0"/>
              </a:solidFill>
            </a:rPr>
            <a:t>Ya vimos las grandes diferencias entre las formas básicas de la publicidad corporativa.</a:t>
          </a:r>
          <a:endParaRPr lang="es-MX" sz="1800" kern="1200" dirty="0">
            <a:solidFill>
              <a:srgbClr val="7030A0"/>
            </a:solidFill>
          </a:endParaRPr>
        </a:p>
      </dsp:txBody>
      <dsp:txXfrm>
        <a:off x="526851" y="2357005"/>
        <a:ext cx="2427089" cy="1348382"/>
      </dsp:txXfrm>
    </dsp:sp>
    <dsp:sp modelId="{79275FC9-E91F-4CB2-9BD1-5E0B680C73C9}">
      <dsp:nvSpPr>
        <dsp:cNvPr id="0" name=""/>
        <dsp:cNvSpPr/>
      </dsp:nvSpPr>
      <dsp:spPr>
        <a:xfrm rot="5400000">
          <a:off x="5000336" y="2053618"/>
          <a:ext cx="2247304" cy="195515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5451088" y="2257749"/>
        <a:ext cx="1345799" cy="1546894"/>
      </dsp:txXfrm>
    </dsp:sp>
    <dsp:sp modelId="{417D5135-F474-4215-A079-76ADC65382FF}">
      <dsp:nvSpPr>
        <dsp:cNvPr id="0" name=""/>
        <dsp:cNvSpPr/>
      </dsp:nvSpPr>
      <dsp:spPr>
        <a:xfrm rot="5400000">
          <a:off x="3948597" y="3961131"/>
          <a:ext cx="2247304" cy="195515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Hay que hacer un análisis separado de las condiciones al considerar la forma en que vamos a realizar publicidad.</a:t>
          </a:r>
          <a:endParaRPr lang="es-MX" sz="1300" kern="1200" dirty="0"/>
        </a:p>
      </dsp:txBody>
      <dsp:txXfrm rot="-5400000">
        <a:off x="4399349" y="4165262"/>
        <a:ext cx="1345799" cy="1546894"/>
      </dsp:txXfrm>
    </dsp:sp>
    <dsp:sp modelId="{16C944B8-8748-43EB-A278-BD15AEB3E427}">
      <dsp:nvSpPr>
        <dsp:cNvPr id="0" name=""/>
        <dsp:cNvSpPr/>
      </dsp:nvSpPr>
      <dsp:spPr>
        <a:xfrm>
          <a:off x="6109156" y="4264517"/>
          <a:ext cx="2507992" cy="1348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8869E-8400-4DF8-8521-84D69AA2E12F}">
      <dsp:nvSpPr>
        <dsp:cNvPr id="0" name=""/>
        <dsp:cNvSpPr/>
      </dsp:nvSpPr>
      <dsp:spPr>
        <a:xfrm rot="5400000">
          <a:off x="1837030" y="3961131"/>
          <a:ext cx="2247304" cy="195515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2287782" y="4165262"/>
        <a:ext cx="1345799" cy="15468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C7F3B-4315-42F3-AA6B-BA3F64799BE7}">
      <dsp:nvSpPr>
        <dsp:cNvPr id="0" name=""/>
        <dsp:cNvSpPr/>
      </dsp:nvSpPr>
      <dsp:spPr>
        <a:xfrm>
          <a:off x="3176736" y="1862"/>
          <a:ext cx="2790527" cy="18138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La mayoría de la publicidad de problemas, no es de controversia. Muchos anuncios son tan blandos que podrían calificarse de triviales, y tienen el carácter de servicio público. </a:t>
          </a:r>
          <a:endParaRPr lang="es-MX" sz="1500" kern="1200" dirty="0"/>
        </a:p>
      </dsp:txBody>
      <dsp:txXfrm>
        <a:off x="3265280" y="90406"/>
        <a:ext cx="2613439" cy="1636754"/>
      </dsp:txXfrm>
    </dsp:sp>
    <dsp:sp modelId="{EDAEE90E-F085-4FBE-9A93-584357441A2E}">
      <dsp:nvSpPr>
        <dsp:cNvPr id="0" name=""/>
        <dsp:cNvSpPr/>
      </dsp:nvSpPr>
      <dsp:spPr>
        <a:xfrm>
          <a:off x="2154672" y="908784"/>
          <a:ext cx="4834654" cy="4834654"/>
        </a:xfrm>
        <a:custGeom>
          <a:avLst/>
          <a:gdLst/>
          <a:ahLst/>
          <a:cxnLst/>
          <a:rect l="0" t="0" r="0" b="0"/>
          <a:pathLst>
            <a:path>
              <a:moveTo>
                <a:pt x="4186484" y="770039"/>
              </a:moveTo>
              <a:arcTo wR="2417327" hR="2417327" stAng="19022577" swAng="230028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C58AD-880C-4F40-967F-EEE8CD02F0A8}">
      <dsp:nvSpPr>
        <dsp:cNvPr id="0" name=""/>
        <dsp:cNvSpPr/>
      </dsp:nvSpPr>
      <dsp:spPr>
        <a:xfrm>
          <a:off x="5270203" y="3627853"/>
          <a:ext cx="2790527" cy="1813842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Veamos unos ejemplos: maneje con cuidado, ahorre energía, contrate a los minusválidos, promueva la limpieza del medio, mejore su forma física; contra el alcoholismo, el abuso de drogas.</a:t>
          </a:r>
          <a:endParaRPr lang="es-MX" sz="1500" kern="1200" dirty="0"/>
        </a:p>
      </dsp:txBody>
      <dsp:txXfrm>
        <a:off x="5358747" y="3716397"/>
        <a:ext cx="2613439" cy="1636754"/>
      </dsp:txXfrm>
    </dsp:sp>
    <dsp:sp modelId="{9DAA9270-1870-4599-A1ED-3F7000D0BCA2}">
      <dsp:nvSpPr>
        <dsp:cNvPr id="0" name=""/>
        <dsp:cNvSpPr/>
      </dsp:nvSpPr>
      <dsp:spPr>
        <a:xfrm>
          <a:off x="2154672" y="908784"/>
          <a:ext cx="4834654" cy="4834654"/>
        </a:xfrm>
        <a:custGeom>
          <a:avLst/>
          <a:gdLst/>
          <a:ahLst/>
          <a:cxnLst/>
          <a:rect l="0" t="0" r="0" b="0"/>
          <a:pathLst>
            <a:path>
              <a:moveTo>
                <a:pt x="3158150" y="4718338"/>
              </a:moveTo>
              <a:arcTo wR="2417327" hR="2417327" stAng="4329224" swAng="2141551"/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BE400-2CA4-4A17-A377-4977B8E49B2D}">
      <dsp:nvSpPr>
        <dsp:cNvPr id="0" name=""/>
        <dsp:cNvSpPr/>
      </dsp:nvSpPr>
      <dsp:spPr>
        <a:xfrm>
          <a:off x="1083269" y="3627853"/>
          <a:ext cx="2790527" cy="181384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Cuando un problema puede convertirse en controversia</a:t>
          </a:r>
          <a:endParaRPr lang="es-MX" sz="1500" kern="1200" dirty="0"/>
        </a:p>
      </dsp:txBody>
      <dsp:txXfrm>
        <a:off x="1171813" y="3716397"/>
        <a:ext cx="2613439" cy="1636754"/>
      </dsp:txXfrm>
    </dsp:sp>
    <dsp:sp modelId="{B23EFAAA-AB29-4839-A359-1204910D1676}">
      <dsp:nvSpPr>
        <dsp:cNvPr id="0" name=""/>
        <dsp:cNvSpPr/>
      </dsp:nvSpPr>
      <dsp:spPr>
        <a:xfrm>
          <a:off x="2154672" y="908784"/>
          <a:ext cx="4834654" cy="4834654"/>
        </a:xfrm>
        <a:custGeom>
          <a:avLst/>
          <a:gdLst/>
          <a:ahLst/>
          <a:cxnLst/>
          <a:rect l="0" t="0" r="0" b="0"/>
          <a:pathLst>
            <a:path>
              <a:moveTo>
                <a:pt x="7850" y="2222661"/>
              </a:moveTo>
              <a:arcTo wR="2417327" hR="2417327" stAng="11077139" swAng="2300283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E8ECB-C6E8-4D17-A22B-582A04A17A79}">
      <dsp:nvSpPr>
        <dsp:cNvPr id="0" name=""/>
        <dsp:cNvSpPr/>
      </dsp:nvSpPr>
      <dsp:spPr>
        <a:xfrm>
          <a:off x="443588" y="2342"/>
          <a:ext cx="7022632" cy="63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rgbClr val="7030A0"/>
              </a:solidFill>
            </a:rPr>
            <a:t>Cuándo hacer publicidad de preparación de mercado</a:t>
          </a:r>
          <a:endParaRPr lang="es-MX" sz="2000" b="1" kern="1200" dirty="0">
            <a:solidFill>
              <a:srgbClr val="7030A0"/>
            </a:solidFill>
          </a:endParaRPr>
        </a:p>
      </dsp:txBody>
      <dsp:txXfrm>
        <a:off x="443588" y="2342"/>
        <a:ext cx="7022632" cy="638421"/>
      </dsp:txXfrm>
    </dsp:sp>
    <dsp:sp modelId="{63C0EA27-9EDE-4E7B-86C7-9272D1C253AF}">
      <dsp:nvSpPr>
        <dsp:cNvPr id="0" name=""/>
        <dsp:cNvSpPr/>
      </dsp:nvSpPr>
      <dsp:spPr>
        <a:xfrm>
          <a:off x="443588" y="640763"/>
          <a:ext cx="1643296" cy="1300487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30D18-2D34-4A19-8A23-9A6436025C37}">
      <dsp:nvSpPr>
        <dsp:cNvPr id="0" name=""/>
        <dsp:cNvSpPr/>
      </dsp:nvSpPr>
      <dsp:spPr>
        <a:xfrm>
          <a:off x="1430658" y="640763"/>
          <a:ext cx="1643296" cy="1300487"/>
        </a:xfrm>
        <a:prstGeom prst="chevron">
          <a:avLst>
            <a:gd name="adj" fmla="val 70610"/>
          </a:avLst>
        </a:prstGeom>
        <a:solidFill>
          <a:schemeClr val="accent4">
            <a:hueOff val="-223238"/>
            <a:satOff val="1345"/>
            <a:lumOff val="108"/>
            <a:alphaOff val="0"/>
          </a:schemeClr>
        </a:solidFill>
        <a:ln w="25400" cap="flat" cmpd="sng" algn="ctr">
          <a:solidFill>
            <a:schemeClr val="accent4">
              <a:hueOff val="-223238"/>
              <a:satOff val="1345"/>
              <a:lumOff val="1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EE538-E8ED-42F5-802F-3D2D2BA4BF87}">
      <dsp:nvSpPr>
        <dsp:cNvPr id="0" name=""/>
        <dsp:cNvSpPr/>
      </dsp:nvSpPr>
      <dsp:spPr>
        <a:xfrm>
          <a:off x="2418508" y="640763"/>
          <a:ext cx="1643296" cy="1300487"/>
        </a:xfrm>
        <a:prstGeom prst="chevron">
          <a:avLst>
            <a:gd name="adj" fmla="val 70610"/>
          </a:avLst>
        </a:prstGeom>
        <a:solidFill>
          <a:schemeClr val="accent4">
            <a:hueOff val="-446477"/>
            <a:satOff val="2690"/>
            <a:lumOff val="216"/>
            <a:alphaOff val="0"/>
          </a:schemeClr>
        </a:solidFill>
        <a:ln w="25400" cap="flat" cmpd="sng" algn="ctr">
          <a:solidFill>
            <a:schemeClr val="accent4">
              <a:hueOff val="-446477"/>
              <a:satOff val="2690"/>
              <a:lumOff val="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4E4D9-5061-4F2F-B7D6-B157562349CF}">
      <dsp:nvSpPr>
        <dsp:cNvPr id="0" name=""/>
        <dsp:cNvSpPr/>
      </dsp:nvSpPr>
      <dsp:spPr>
        <a:xfrm>
          <a:off x="3405578" y="640763"/>
          <a:ext cx="1643296" cy="1300487"/>
        </a:xfrm>
        <a:prstGeom prst="chevron">
          <a:avLst>
            <a:gd name="adj" fmla="val 70610"/>
          </a:avLst>
        </a:prstGeom>
        <a:solidFill>
          <a:schemeClr val="accent4">
            <a:hueOff val="-669715"/>
            <a:satOff val="4035"/>
            <a:lumOff val="323"/>
            <a:alphaOff val="0"/>
          </a:schemeClr>
        </a:solidFill>
        <a:ln w="25400" cap="flat" cmpd="sng" algn="ctr">
          <a:solidFill>
            <a:schemeClr val="accent4">
              <a:hueOff val="-669715"/>
              <a:satOff val="4035"/>
              <a:lumOff val="3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018CA-1C69-4A84-9959-B055CA83B24E}">
      <dsp:nvSpPr>
        <dsp:cNvPr id="0" name=""/>
        <dsp:cNvSpPr/>
      </dsp:nvSpPr>
      <dsp:spPr>
        <a:xfrm>
          <a:off x="4393428" y="640763"/>
          <a:ext cx="1643296" cy="1300487"/>
        </a:xfrm>
        <a:prstGeom prst="chevron">
          <a:avLst>
            <a:gd name="adj" fmla="val 7061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A5551-6C2C-48D4-A4EA-6AC5C2FA3661}">
      <dsp:nvSpPr>
        <dsp:cNvPr id="0" name=""/>
        <dsp:cNvSpPr/>
      </dsp:nvSpPr>
      <dsp:spPr>
        <a:xfrm>
          <a:off x="5380498" y="640763"/>
          <a:ext cx="1643296" cy="1300487"/>
        </a:xfrm>
        <a:prstGeom prst="chevron">
          <a:avLst>
            <a:gd name="adj" fmla="val 7061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E87E7-1D5D-4619-BD91-68B69AB402DD}">
      <dsp:nvSpPr>
        <dsp:cNvPr id="0" name=""/>
        <dsp:cNvSpPr/>
      </dsp:nvSpPr>
      <dsp:spPr>
        <a:xfrm>
          <a:off x="6368348" y="640763"/>
          <a:ext cx="1643296" cy="1300487"/>
        </a:xfrm>
        <a:prstGeom prst="chevron">
          <a:avLst>
            <a:gd name="adj" fmla="val 70610"/>
          </a:avLst>
        </a:prstGeom>
        <a:solidFill>
          <a:schemeClr val="accent4">
            <a:hueOff val="-1339431"/>
            <a:satOff val="8070"/>
            <a:lumOff val="647"/>
            <a:alphaOff val="0"/>
          </a:schemeClr>
        </a:solidFill>
        <a:ln w="25400" cap="flat" cmpd="sng" algn="ctr">
          <a:solidFill>
            <a:schemeClr val="accent4">
              <a:hueOff val="-1339431"/>
              <a:satOff val="8070"/>
              <a:lumOff val="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06767-4B51-4415-9595-8331A30F779E}">
      <dsp:nvSpPr>
        <dsp:cNvPr id="0" name=""/>
        <dsp:cNvSpPr/>
      </dsp:nvSpPr>
      <dsp:spPr>
        <a:xfrm>
          <a:off x="443588" y="770812"/>
          <a:ext cx="7113926" cy="10403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1. </a:t>
          </a:r>
          <a:r>
            <a:rPr lang="es-MX" sz="1200" kern="1200" dirty="0" smtClean="0"/>
            <a:t>Cuando no hay existencias del producto o las existencias son escasas, etc. </a:t>
          </a:r>
          <a:endParaRPr lang="es-MX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Estas condiciones se dan cuando hay problemas en la producción.</a:t>
          </a:r>
          <a:endParaRPr lang="es-MX" sz="1200" kern="1200" dirty="0"/>
        </a:p>
      </dsp:txBody>
      <dsp:txXfrm>
        <a:off x="443588" y="770812"/>
        <a:ext cx="7113926" cy="1040389"/>
      </dsp:txXfrm>
    </dsp:sp>
    <dsp:sp modelId="{282286D8-C872-4739-AD8F-1E23AABC967E}">
      <dsp:nvSpPr>
        <dsp:cNvPr id="0" name=""/>
        <dsp:cNvSpPr/>
      </dsp:nvSpPr>
      <dsp:spPr>
        <a:xfrm>
          <a:off x="443588" y="2052815"/>
          <a:ext cx="7022632" cy="63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2. </a:t>
          </a:r>
          <a:r>
            <a:rPr lang="es-MX" sz="1200" kern="1200" dirty="0" smtClean="0"/>
            <a:t>En tiempos de recesión, cuando la competencia ha reducido su presión publicitaria, puede ser conveniente hacer publicidad de preparación del mercado para ganar participación en la mente de los consumidores.</a:t>
          </a:r>
          <a:endParaRPr lang="es-MX" sz="1200" kern="1200" dirty="0"/>
        </a:p>
      </dsp:txBody>
      <dsp:txXfrm>
        <a:off x="443588" y="2052815"/>
        <a:ext cx="7022632" cy="638421"/>
      </dsp:txXfrm>
    </dsp:sp>
    <dsp:sp modelId="{23B8350A-AE42-4565-B09F-C670500B0953}">
      <dsp:nvSpPr>
        <dsp:cNvPr id="0" name=""/>
        <dsp:cNvSpPr/>
      </dsp:nvSpPr>
      <dsp:spPr>
        <a:xfrm>
          <a:off x="443588" y="2691236"/>
          <a:ext cx="1643296" cy="1300487"/>
        </a:xfrm>
        <a:prstGeom prst="chevron">
          <a:avLst>
            <a:gd name="adj" fmla="val 70610"/>
          </a:avLst>
        </a:prstGeom>
        <a:solidFill>
          <a:schemeClr val="accent4">
            <a:hueOff val="-1562669"/>
            <a:satOff val="9415"/>
            <a:lumOff val="755"/>
            <a:alphaOff val="0"/>
          </a:schemeClr>
        </a:solidFill>
        <a:ln w="25400" cap="flat" cmpd="sng" algn="ctr">
          <a:solidFill>
            <a:schemeClr val="accent4">
              <a:hueOff val="-1562669"/>
              <a:satOff val="9415"/>
              <a:lumOff val="7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11026-A8EB-4C69-A386-BE79D80B2C59}">
      <dsp:nvSpPr>
        <dsp:cNvPr id="0" name=""/>
        <dsp:cNvSpPr/>
      </dsp:nvSpPr>
      <dsp:spPr>
        <a:xfrm>
          <a:off x="1430658" y="2691236"/>
          <a:ext cx="1643296" cy="1300487"/>
        </a:xfrm>
        <a:prstGeom prst="chevron">
          <a:avLst>
            <a:gd name="adj" fmla="val 7061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5EAD8-54AF-4A6D-A153-A1789F38A816}">
      <dsp:nvSpPr>
        <dsp:cNvPr id="0" name=""/>
        <dsp:cNvSpPr/>
      </dsp:nvSpPr>
      <dsp:spPr>
        <a:xfrm>
          <a:off x="2418508" y="2691236"/>
          <a:ext cx="1643296" cy="1300487"/>
        </a:xfrm>
        <a:prstGeom prst="chevron">
          <a:avLst>
            <a:gd name="adj" fmla="val 70610"/>
          </a:avLst>
        </a:prstGeom>
        <a:solidFill>
          <a:schemeClr val="accent4">
            <a:hueOff val="-2009146"/>
            <a:satOff val="12105"/>
            <a:lumOff val="970"/>
            <a:alphaOff val="0"/>
          </a:schemeClr>
        </a:solidFill>
        <a:ln w="25400" cap="flat" cmpd="sng" algn="ctr">
          <a:solidFill>
            <a:schemeClr val="accent4">
              <a:hueOff val="-2009146"/>
              <a:satOff val="12105"/>
              <a:lumOff val="9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13B0C-1E9F-49A3-8630-19B543563B2B}">
      <dsp:nvSpPr>
        <dsp:cNvPr id="0" name=""/>
        <dsp:cNvSpPr/>
      </dsp:nvSpPr>
      <dsp:spPr>
        <a:xfrm>
          <a:off x="3405578" y="2691236"/>
          <a:ext cx="1643296" cy="1300487"/>
        </a:xfrm>
        <a:prstGeom prst="chevron">
          <a:avLst>
            <a:gd name="adj" fmla="val 7061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0D18E-6C51-4E23-BA81-4AC8408B2768}">
      <dsp:nvSpPr>
        <dsp:cNvPr id="0" name=""/>
        <dsp:cNvSpPr/>
      </dsp:nvSpPr>
      <dsp:spPr>
        <a:xfrm>
          <a:off x="4393428" y="2691236"/>
          <a:ext cx="1643296" cy="1300487"/>
        </a:xfrm>
        <a:prstGeom prst="chevron">
          <a:avLst>
            <a:gd name="adj" fmla="val 70610"/>
          </a:avLst>
        </a:prstGeom>
        <a:solidFill>
          <a:schemeClr val="accent4">
            <a:hueOff val="-2455623"/>
            <a:satOff val="14794"/>
            <a:lumOff val="1186"/>
            <a:alphaOff val="0"/>
          </a:schemeClr>
        </a:solidFill>
        <a:ln w="25400" cap="flat" cmpd="sng" algn="ctr">
          <a:solidFill>
            <a:schemeClr val="accent4">
              <a:hueOff val="-2455623"/>
              <a:satOff val="14794"/>
              <a:lumOff val="11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B96B8-D0B5-4299-A1B1-726A3E8C6601}">
      <dsp:nvSpPr>
        <dsp:cNvPr id="0" name=""/>
        <dsp:cNvSpPr/>
      </dsp:nvSpPr>
      <dsp:spPr>
        <a:xfrm>
          <a:off x="5380498" y="2691236"/>
          <a:ext cx="1643296" cy="1300487"/>
        </a:xfrm>
        <a:prstGeom prst="chevron">
          <a:avLst>
            <a:gd name="adj" fmla="val 7061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0529D-2C9B-4F2D-B962-49930FD07B05}">
      <dsp:nvSpPr>
        <dsp:cNvPr id="0" name=""/>
        <dsp:cNvSpPr/>
      </dsp:nvSpPr>
      <dsp:spPr>
        <a:xfrm>
          <a:off x="6368348" y="2691236"/>
          <a:ext cx="1643296" cy="1300487"/>
        </a:xfrm>
        <a:prstGeom prst="chevron">
          <a:avLst>
            <a:gd name="adj" fmla="val 70610"/>
          </a:avLst>
        </a:prstGeom>
        <a:solidFill>
          <a:schemeClr val="accent4">
            <a:hueOff val="-2902100"/>
            <a:satOff val="17484"/>
            <a:lumOff val="1401"/>
            <a:alphaOff val="0"/>
          </a:schemeClr>
        </a:solidFill>
        <a:ln w="25400" cap="flat" cmpd="sng" algn="ctr">
          <a:solidFill>
            <a:schemeClr val="accent4">
              <a:hueOff val="-2902100"/>
              <a:satOff val="17484"/>
              <a:lumOff val="14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AB2E7-38A8-454B-92C3-1F55B3C4D245}">
      <dsp:nvSpPr>
        <dsp:cNvPr id="0" name=""/>
        <dsp:cNvSpPr/>
      </dsp:nvSpPr>
      <dsp:spPr>
        <a:xfrm>
          <a:off x="443588" y="2821285"/>
          <a:ext cx="7113926" cy="10403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3. </a:t>
          </a:r>
          <a:r>
            <a:rPr lang="es-MX" sz="1200" kern="1200" dirty="0" smtClean="0"/>
            <a:t>Para reposicionar una compañía como proveedora de una nueva línea de productos, que antes no se asociaba con ella. </a:t>
          </a:r>
          <a:endParaRPr lang="es-MX" sz="1200" kern="1200" dirty="0"/>
        </a:p>
      </dsp:txBody>
      <dsp:txXfrm>
        <a:off x="443588" y="2821285"/>
        <a:ext cx="7113926" cy="1040389"/>
      </dsp:txXfrm>
    </dsp:sp>
    <dsp:sp modelId="{28944341-8F80-46D0-83C3-323150287209}">
      <dsp:nvSpPr>
        <dsp:cNvPr id="0" name=""/>
        <dsp:cNvSpPr/>
      </dsp:nvSpPr>
      <dsp:spPr>
        <a:xfrm>
          <a:off x="443588" y="4103288"/>
          <a:ext cx="7022632" cy="63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/>
        </a:p>
      </dsp:txBody>
      <dsp:txXfrm>
        <a:off x="443588" y="4103288"/>
        <a:ext cx="7022632" cy="638421"/>
      </dsp:txXfrm>
    </dsp:sp>
    <dsp:sp modelId="{FA435DA4-27B5-4D69-AFDB-ABD3B1A14A28}">
      <dsp:nvSpPr>
        <dsp:cNvPr id="0" name=""/>
        <dsp:cNvSpPr/>
      </dsp:nvSpPr>
      <dsp:spPr>
        <a:xfrm>
          <a:off x="443588" y="4741709"/>
          <a:ext cx="1643296" cy="1300487"/>
        </a:xfrm>
        <a:prstGeom prst="chevron">
          <a:avLst>
            <a:gd name="adj" fmla="val 70610"/>
          </a:avLst>
        </a:prstGeom>
        <a:solidFill>
          <a:schemeClr val="accent4">
            <a:hueOff val="-3125339"/>
            <a:satOff val="18829"/>
            <a:lumOff val="1509"/>
            <a:alphaOff val="0"/>
          </a:schemeClr>
        </a:solidFill>
        <a:ln w="25400" cap="flat" cmpd="sng" algn="ctr">
          <a:solidFill>
            <a:schemeClr val="accent4">
              <a:hueOff val="-3125339"/>
              <a:satOff val="18829"/>
              <a:lumOff val="1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CAD68-226F-491D-BB22-0CE502C2F86F}">
      <dsp:nvSpPr>
        <dsp:cNvPr id="0" name=""/>
        <dsp:cNvSpPr/>
      </dsp:nvSpPr>
      <dsp:spPr>
        <a:xfrm>
          <a:off x="1430658" y="4741709"/>
          <a:ext cx="1643296" cy="1300487"/>
        </a:xfrm>
        <a:prstGeom prst="chevron">
          <a:avLst>
            <a:gd name="adj" fmla="val 7061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E33A9-DE76-497E-AE61-9CBFD2AF0BA9}">
      <dsp:nvSpPr>
        <dsp:cNvPr id="0" name=""/>
        <dsp:cNvSpPr/>
      </dsp:nvSpPr>
      <dsp:spPr>
        <a:xfrm>
          <a:off x="2418508" y="4741709"/>
          <a:ext cx="1643296" cy="1300487"/>
        </a:xfrm>
        <a:prstGeom prst="chevron">
          <a:avLst>
            <a:gd name="adj" fmla="val 7061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63E7B-0C41-44C9-A8EE-0265FDB63B2B}">
      <dsp:nvSpPr>
        <dsp:cNvPr id="0" name=""/>
        <dsp:cNvSpPr/>
      </dsp:nvSpPr>
      <dsp:spPr>
        <a:xfrm>
          <a:off x="3405578" y="4741709"/>
          <a:ext cx="1643296" cy="1300487"/>
        </a:xfrm>
        <a:prstGeom prst="chevron">
          <a:avLst>
            <a:gd name="adj" fmla="val 70610"/>
          </a:avLst>
        </a:prstGeom>
        <a:solidFill>
          <a:schemeClr val="accent4">
            <a:hueOff val="-3795054"/>
            <a:satOff val="22864"/>
            <a:lumOff val="1833"/>
            <a:alphaOff val="0"/>
          </a:schemeClr>
        </a:solidFill>
        <a:ln w="25400" cap="flat" cmpd="sng" algn="ctr">
          <a:solidFill>
            <a:schemeClr val="accent4">
              <a:hueOff val="-3795054"/>
              <a:satOff val="22864"/>
              <a:lumOff val="1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000E5-B0D9-42FE-90B3-D7B61F75E139}">
      <dsp:nvSpPr>
        <dsp:cNvPr id="0" name=""/>
        <dsp:cNvSpPr/>
      </dsp:nvSpPr>
      <dsp:spPr>
        <a:xfrm>
          <a:off x="4393428" y="4741709"/>
          <a:ext cx="1643296" cy="1300487"/>
        </a:xfrm>
        <a:prstGeom prst="chevron">
          <a:avLst>
            <a:gd name="adj" fmla="val 70610"/>
          </a:avLst>
        </a:prstGeom>
        <a:solidFill>
          <a:schemeClr val="accent4">
            <a:hueOff val="-4018293"/>
            <a:satOff val="24209"/>
            <a:lumOff val="1940"/>
            <a:alphaOff val="0"/>
          </a:schemeClr>
        </a:solidFill>
        <a:ln w="25400" cap="flat" cmpd="sng" algn="ctr">
          <a:solidFill>
            <a:schemeClr val="accent4">
              <a:hueOff val="-4018293"/>
              <a:satOff val="24209"/>
              <a:lumOff val="19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E4A00-4ACA-4743-A292-D669F0DC0F5D}">
      <dsp:nvSpPr>
        <dsp:cNvPr id="0" name=""/>
        <dsp:cNvSpPr/>
      </dsp:nvSpPr>
      <dsp:spPr>
        <a:xfrm>
          <a:off x="5380498" y="4741709"/>
          <a:ext cx="1643296" cy="1300487"/>
        </a:xfrm>
        <a:prstGeom prst="chevron">
          <a:avLst>
            <a:gd name="adj" fmla="val 70610"/>
          </a:avLst>
        </a:prstGeom>
        <a:solidFill>
          <a:schemeClr val="accent4">
            <a:hueOff val="-4241531"/>
            <a:satOff val="25554"/>
            <a:lumOff val="2048"/>
            <a:alphaOff val="0"/>
          </a:schemeClr>
        </a:solidFill>
        <a:ln w="25400" cap="flat" cmpd="sng" algn="ctr">
          <a:solidFill>
            <a:schemeClr val="accent4">
              <a:hueOff val="-4241531"/>
              <a:satOff val="25554"/>
              <a:lumOff val="20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0A9D6-05B4-45BA-9845-D59ED0A5C29A}">
      <dsp:nvSpPr>
        <dsp:cNvPr id="0" name=""/>
        <dsp:cNvSpPr/>
      </dsp:nvSpPr>
      <dsp:spPr>
        <a:xfrm>
          <a:off x="6368348" y="4741709"/>
          <a:ext cx="1643296" cy="1300487"/>
        </a:xfrm>
        <a:prstGeom prst="chevron">
          <a:avLst>
            <a:gd name="adj" fmla="val 7061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6F12F-92DB-4234-B289-FFAD16AC8052}">
      <dsp:nvSpPr>
        <dsp:cNvPr id="0" name=""/>
        <dsp:cNvSpPr/>
      </dsp:nvSpPr>
      <dsp:spPr>
        <a:xfrm>
          <a:off x="443588" y="4871758"/>
          <a:ext cx="7113926" cy="10403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4. </a:t>
          </a:r>
          <a:r>
            <a:rPr lang="es-MX" sz="1200" kern="1200" dirty="0" smtClean="0"/>
            <a:t>Particularmente útil de publicidad corporativa para preparar el mercado, es la dirigida a cambiar los hábitos de compra del público, de manera que favorezca el tipo de productos que la compañía hace.</a:t>
          </a:r>
          <a:endParaRPr lang="es-MX" sz="1200" kern="1200" dirty="0"/>
        </a:p>
      </dsp:txBody>
      <dsp:txXfrm>
        <a:off x="443588" y="4871758"/>
        <a:ext cx="7113926" cy="104038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34ACD-BFA5-4A7B-82D9-783BD7080C85}">
      <dsp:nvSpPr>
        <dsp:cNvPr id="0" name=""/>
        <dsp:cNvSpPr/>
      </dsp:nvSpPr>
      <dsp:spPr>
        <a:xfrm>
          <a:off x="3660" y="0"/>
          <a:ext cx="4192629" cy="54382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Publicidad para anunciar un cambio de nombre.</a:t>
          </a:r>
          <a:endParaRPr lang="es-MX" sz="20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Calibri" charset="0"/>
            </a:rPr>
            <a:t>Toda compañía que esté haciendo un cambio de nombre, hace publicidad dirigida a sus públicos principales. Va dirigido generalmente a la comunidad inversionista – si es una compañía anónima o por lo menos a sus clientes y clientes potenciales. </a:t>
          </a:r>
          <a:endParaRPr lang="es-MX" sz="1400" kern="1200" dirty="0"/>
        </a:p>
      </dsp:txBody>
      <dsp:txXfrm>
        <a:off x="3660" y="2175309"/>
        <a:ext cx="4192629" cy="2175309"/>
      </dsp:txXfrm>
    </dsp:sp>
    <dsp:sp modelId="{79139CB1-CBC3-4823-8598-9A0A0332E71D}">
      <dsp:nvSpPr>
        <dsp:cNvPr id="0" name=""/>
        <dsp:cNvSpPr/>
      </dsp:nvSpPr>
      <dsp:spPr>
        <a:xfrm>
          <a:off x="1194502" y="326296"/>
          <a:ext cx="1810945" cy="18109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0DDEB-AAEB-4AB0-9BD7-BAC2D512C7DA}">
      <dsp:nvSpPr>
        <dsp:cNvPr id="0" name=""/>
        <dsp:cNvSpPr/>
      </dsp:nvSpPr>
      <dsp:spPr>
        <a:xfrm>
          <a:off x="4325716" y="0"/>
          <a:ext cx="4192629" cy="5438274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latin typeface="Calibri" charset="0"/>
            </a:rPr>
            <a:t>Cuando el cambio es el resultado de una fusión, la publicidad ofrece la posibilidad de declarar la misión de la corporación recién constituida; sus objetivos y sus ambiciones. Estos anuncios pueden ser una oportunidad para innovar y exponer la creatividad.</a:t>
          </a:r>
          <a:endParaRPr lang="es-MX" sz="1900" kern="1200" dirty="0"/>
        </a:p>
      </dsp:txBody>
      <dsp:txXfrm>
        <a:off x="4325716" y="2175309"/>
        <a:ext cx="4192629" cy="2175309"/>
      </dsp:txXfrm>
    </dsp:sp>
    <dsp:sp modelId="{B2559241-6710-4062-9D43-127F4AFB2B19}">
      <dsp:nvSpPr>
        <dsp:cNvPr id="0" name=""/>
        <dsp:cNvSpPr/>
      </dsp:nvSpPr>
      <dsp:spPr>
        <a:xfrm>
          <a:off x="5512910" y="326296"/>
          <a:ext cx="1810945" cy="18109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4C2C9-F6B3-4FD5-AFC0-A694CAA62371}">
      <dsp:nvSpPr>
        <dsp:cNvPr id="0" name=""/>
        <dsp:cNvSpPr/>
      </dsp:nvSpPr>
      <dsp:spPr>
        <a:xfrm>
          <a:off x="340734" y="4622532"/>
          <a:ext cx="7836889" cy="815741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E2769-A04A-4316-A2B8-4E68FBEE0A12}">
      <dsp:nvSpPr>
        <dsp:cNvPr id="0" name=""/>
        <dsp:cNvSpPr/>
      </dsp:nvSpPr>
      <dsp:spPr>
        <a:xfrm>
          <a:off x="4470265" y="2157677"/>
          <a:ext cx="2957228" cy="2957228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Esta clase de publicidad fue muy popular a finales de la década del 60 y durante toda la década del 70.</a:t>
          </a:r>
          <a:r>
            <a:rPr lang="es-ES_tradnl" sz="1600" kern="1200" dirty="0" smtClean="0"/>
            <a:t> </a:t>
          </a:r>
          <a:endParaRPr lang="es-ES_tradnl" sz="1600" kern="1200" dirty="0"/>
        </a:p>
      </dsp:txBody>
      <dsp:txXfrm>
        <a:off x="5064799" y="2850394"/>
        <a:ext cx="1768160" cy="1520076"/>
      </dsp:txXfrm>
    </dsp:sp>
    <dsp:sp modelId="{41F0171F-CBAD-4801-8684-8E6CF0F39AC2}">
      <dsp:nvSpPr>
        <dsp:cNvPr id="0" name=""/>
        <dsp:cNvSpPr/>
      </dsp:nvSpPr>
      <dsp:spPr>
        <a:xfrm>
          <a:off x="861263" y="403258"/>
          <a:ext cx="4205049" cy="3978816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2. Vea lo que estamos haciendo por la humanidad.</a:t>
          </a:r>
          <a:endParaRPr lang="es-MX" sz="1600" kern="1200" dirty="0"/>
        </a:p>
      </dsp:txBody>
      <dsp:txXfrm>
        <a:off x="1895827" y="1410991"/>
        <a:ext cx="2135921" cy="1963350"/>
      </dsp:txXfrm>
    </dsp:sp>
    <dsp:sp modelId="{1C5C1584-4E0E-4DA3-BE3C-32BA3D451E5B}">
      <dsp:nvSpPr>
        <dsp:cNvPr id="0" name=""/>
        <dsp:cNvSpPr/>
      </dsp:nvSpPr>
      <dsp:spPr>
        <a:xfrm>
          <a:off x="4960453" y="1508873"/>
          <a:ext cx="3637390" cy="3637390"/>
        </a:xfrm>
        <a:prstGeom prst="circularArrow">
          <a:avLst>
            <a:gd name="adj1" fmla="val 4878"/>
            <a:gd name="adj2" fmla="val 312630"/>
            <a:gd name="adj3" fmla="val 3221897"/>
            <a:gd name="adj4" fmla="val 15116802"/>
            <a:gd name="adj5" fmla="val 569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B71CE-C748-4945-96E4-C503007F1B63}">
      <dsp:nvSpPr>
        <dsp:cNvPr id="0" name=""/>
        <dsp:cNvSpPr/>
      </dsp:nvSpPr>
      <dsp:spPr>
        <a:xfrm>
          <a:off x="564852" y="145069"/>
          <a:ext cx="2750222" cy="275022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AED2B-5B33-4F4E-93F4-A4EEAEB2E166}">
      <dsp:nvSpPr>
        <dsp:cNvPr id="0" name=""/>
        <dsp:cNvSpPr/>
      </dsp:nvSpPr>
      <dsp:spPr>
        <a:xfrm rot="5400000">
          <a:off x="3982564" y="91811"/>
          <a:ext cx="1386025" cy="120584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/>
            <a:t>1</a:t>
          </a:r>
          <a:endParaRPr lang="es-MX" sz="4400" kern="1200" dirty="0"/>
        </a:p>
      </dsp:txBody>
      <dsp:txXfrm rot="-5400000">
        <a:off x="4260565" y="217709"/>
        <a:ext cx="830022" cy="954047"/>
      </dsp:txXfrm>
    </dsp:sp>
    <dsp:sp modelId="{BFDACDD4-280E-4BF3-97C7-464EC5656753}">
      <dsp:nvSpPr>
        <dsp:cNvPr id="0" name=""/>
        <dsp:cNvSpPr/>
      </dsp:nvSpPr>
      <dsp:spPr>
        <a:xfrm>
          <a:off x="5598866" y="278924"/>
          <a:ext cx="1546804" cy="831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1. El publicista prefiere hacer comerciales que puedan perturbar en ciertos sectores de la población, generando ventas significativas y por consecuencia muy rentables para la empresa.</a:t>
          </a:r>
          <a:endParaRPr lang="es-MX" sz="1000" kern="1200" dirty="0"/>
        </a:p>
      </dsp:txBody>
      <dsp:txXfrm>
        <a:off x="5598866" y="278924"/>
        <a:ext cx="1546804" cy="831615"/>
      </dsp:txXfrm>
    </dsp:sp>
    <dsp:sp modelId="{BCE9D2E3-2CE2-4BBA-B998-79C364B3E9B2}">
      <dsp:nvSpPr>
        <dsp:cNvPr id="0" name=""/>
        <dsp:cNvSpPr/>
      </dsp:nvSpPr>
      <dsp:spPr>
        <a:xfrm rot="5400000">
          <a:off x="2680254" y="91811"/>
          <a:ext cx="1386025" cy="120584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637824"/>
            <a:satOff val="3843"/>
            <a:lumOff val="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2958255" y="217709"/>
        <a:ext cx="830022" cy="954047"/>
      </dsp:txXfrm>
    </dsp:sp>
    <dsp:sp modelId="{58704FEE-5627-4905-8117-4985FCC71A70}">
      <dsp:nvSpPr>
        <dsp:cNvPr id="0" name=""/>
        <dsp:cNvSpPr/>
      </dsp:nvSpPr>
      <dsp:spPr>
        <a:xfrm rot="5400000">
          <a:off x="3328914" y="1268270"/>
          <a:ext cx="1386025" cy="120584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1275649"/>
            <a:satOff val="7685"/>
            <a:lumOff val="6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/>
            <a:t>1</a:t>
          </a:r>
          <a:endParaRPr lang="es-MX" sz="4400" kern="1200" dirty="0"/>
        </a:p>
      </dsp:txBody>
      <dsp:txXfrm rot="-5400000">
        <a:off x="3606915" y="1394168"/>
        <a:ext cx="830022" cy="954047"/>
      </dsp:txXfrm>
    </dsp:sp>
    <dsp:sp modelId="{7F5A6104-3BBA-4A0D-A81B-B39B698BD04C}">
      <dsp:nvSpPr>
        <dsp:cNvPr id="0" name=""/>
        <dsp:cNvSpPr/>
      </dsp:nvSpPr>
      <dsp:spPr>
        <a:xfrm>
          <a:off x="1872201" y="1455383"/>
          <a:ext cx="1496908" cy="831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kern="1200" dirty="0" smtClean="0"/>
            <a:t>Publicista. Un comercial puede aparecer infinidad de veces sin perder nada su impacto ni la audiencia.</a:t>
          </a:r>
          <a:endParaRPr lang="es-MX" sz="1050" kern="1200" dirty="0"/>
        </a:p>
      </dsp:txBody>
      <dsp:txXfrm>
        <a:off x="1872201" y="1455383"/>
        <a:ext cx="1496908" cy="831615"/>
      </dsp:txXfrm>
    </dsp:sp>
    <dsp:sp modelId="{3583DA29-14CB-41C9-BC40-27EAB80661CA}">
      <dsp:nvSpPr>
        <dsp:cNvPr id="0" name=""/>
        <dsp:cNvSpPr/>
      </dsp:nvSpPr>
      <dsp:spPr>
        <a:xfrm rot="5400000">
          <a:off x="4631224" y="1268270"/>
          <a:ext cx="1386025" cy="120584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1913473"/>
            <a:satOff val="11528"/>
            <a:lumOff val="9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4909225" y="1394168"/>
        <a:ext cx="830022" cy="954047"/>
      </dsp:txXfrm>
    </dsp:sp>
    <dsp:sp modelId="{D18792A7-3922-4104-ACE3-C2FC265AA82E}">
      <dsp:nvSpPr>
        <dsp:cNvPr id="0" name=""/>
        <dsp:cNvSpPr/>
      </dsp:nvSpPr>
      <dsp:spPr>
        <a:xfrm rot="5400000">
          <a:off x="3982564" y="2444729"/>
          <a:ext cx="1386025" cy="120584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2551297"/>
            <a:satOff val="15371"/>
            <a:lumOff val="12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/>
            <a:t>2</a:t>
          </a:r>
          <a:endParaRPr lang="es-MX" sz="4400" kern="1200" dirty="0"/>
        </a:p>
      </dsp:txBody>
      <dsp:txXfrm rot="-5400000">
        <a:off x="4260565" y="2570627"/>
        <a:ext cx="830022" cy="954047"/>
      </dsp:txXfrm>
    </dsp:sp>
    <dsp:sp modelId="{52DD5EA7-0D6A-40E7-B55B-C64D8352CFC4}">
      <dsp:nvSpPr>
        <dsp:cNvPr id="0" name=""/>
        <dsp:cNvSpPr/>
      </dsp:nvSpPr>
      <dsp:spPr>
        <a:xfrm>
          <a:off x="5315089" y="2631842"/>
          <a:ext cx="1546804" cy="831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kern="1200" dirty="0" smtClean="0"/>
            <a:t>2. El RP tiene una trayectoria periodística, que se preocupa por conseguir una buena tinta, no simplemente tinta, sino contenido noticioso en beneficio de la empresa.</a:t>
          </a:r>
          <a:endParaRPr lang="es-MX" sz="1050" kern="1200" dirty="0"/>
        </a:p>
      </dsp:txBody>
      <dsp:txXfrm>
        <a:off x="5315089" y="2631842"/>
        <a:ext cx="1546804" cy="831615"/>
      </dsp:txXfrm>
    </dsp:sp>
    <dsp:sp modelId="{A14B70BA-D177-490E-886D-122675A33765}">
      <dsp:nvSpPr>
        <dsp:cNvPr id="0" name=""/>
        <dsp:cNvSpPr/>
      </dsp:nvSpPr>
      <dsp:spPr>
        <a:xfrm rot="5400000">
          <a:off x="2680254" y="2444729"/>
          <a:ext cx="1386025" cy="120584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3189121"/>
            <a:satOff val="19214"/>
            <a:lumOff val="1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2958255" y="2570627"/>
        <a:ext cx="830022" cy="954047"/>
      </dsp:txXfrm>
    </dsp:sp>
    <dsp:sp modelId="{65C3DE28-ED4B-4EA3-9C00-76CBB7E77E87}">
      <dsp:nvSpPr>
        <dsp:cNvPr id="0" name=""/>
        <dsp:cNvSpPr/>
      </dsp:nvSpPr>
      <dsp:spPr>
        <a:xfrm rot="5400000">
          <a:off x="3328914" y="3621187"/>
          <a:ext cx="1386025" cy="120584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3826945"/>
            <a:satOff val="23056"/>
            <a:lumOff val="18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/>
            <a:t>2</a:t>
          </a:r>
          <a:endParaRPr lang="es-MX" sz="4400" kern="1200" dirty="0"/>
        </a:p>
      </dsp:txBody>
      <dsp:txXfrm rot="-5400000">
        <a:off x="3606915" y="3747085"/>
        <a:ext cx="830022" cy="954047"/>
      </dsp:txXfrm>
    </dsp:sp>
    <dsp:sp modelId="{7D3D789D-CC1E-4091-819D-AEF28A35B0B6}">
      <dsp:nvSpPr>
        <dsp:cNvPr id="0" name=""/>
        <dsp:cNvSpPr/>
      </dsp:nvSpPr>
      <dsp:spPr>
        <a:xfrm>
          <a:off x="1619957" y="3808301"/>
          <a:ext cx="1496908" cy="831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RP, encargada de la publicidad corporativa, se resiste a repetir anuncios, debido a su preocupación por la frescura y la novedad, de lo que esta realizando la empresa. </a:t>
          </a:r>
          <a:r>
            <a:rPr lang="es-ES_tradnl" sz="1000" b="1" kern="1200" dirty="0" smtClean="0"/>
            <a:t>NO </a:t>
          </a:r>
          <a:r>
            <a:rPr lang="es-ES_tradnl" sz="1000" kern="1200" dirty="0" smtClean="0"/>
            <a:t>quieren repetir un tema ya tratado.</a:t>
          </a:r>
          <a:endParaRPr lang="es-MX" sz="1000" kern="1200" dirty="0"/>
        </a:p>
      </dsp:txBody>
      <dsp:txXfrm>
        <a:off x="1619957" y="3808301"/>
        <a:ext cx="1496908" cy="831615"/>
      </dsp:txXfrm>
    </dsp:sp>
    <dsp:sp modelId="{95B85964-063A-462E-879B-BC15B9EA5FC5}">
      <dsp:nvSpPr>
        <dsp:cNvPr id="0" name=""/>
        <dsp:cNvSpPr/>
      </dsp:nvSpPr>
      <dsp:spPr>
        <a:xfrm rot="5400000">
          <a:off x="4631224" y="3621187"/>
          <a:ext cx="1386025" cy="120584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4909225" y="3747085"/>
        <a:ext cx="830022" cy="95404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51191-CB55-42AC-9D04-5BEDB7EC063A}">
      <dsp:nvSpPr>
        <dsp:cNvPr id="0" name=""/>
        <dsp:cNvSpPr/>
      </dsp:nvSpPr>
      <dsp:spPr>
        <a:xfrm rot="10800000">
          <a:off x="1862516" y="0"/>
          <a:ext cx="5965435" cy="162876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240" tIns="304800" rIns="56896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0" b="0" kern="1200" dirty="0" smtClean="0"/>
            <a:t>La prensa</a:t>
          </a:r>
          <a:endParaRPr lang="es-MX" sz="8000" b="0" kern="1200" dirty="0"/>
        </a:p>
      </dsp:txBody>
      <dsp:txXfrm rot="10800000">
        <a:off x="2269707" y="0"/>
        <a:ext cx="5558244" cy="1628764"/>
      </dsp:txXfrm>
    </dsp:sp>
    <dsp:sp modelId="{777856E3-5544-42A8-BE85-BF4A7C55BBA3}">
      <dsp:nvSpPr>
        <dsp:cNvPr id="0" name=""/>
        <dsp:cNvSpPr/>
      </dsp:nvSpPr>
      <dsp:spPr>
        <a:xfrm>
          <a:off x="1095380" y="3040"/>
          <a:ext cx="1628764" cy="16287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79410-C4A8-49FD-8472-76B5CE5288E4}">
      <dsp:nvSpPr>
        <dsp:cNvPr id="0" name=""/>
        <dsp:cNvSpPr/>
      </dsp:nvSpPr>
      <dsp:spPr>
        <a:xfrm rot="10800000">
          <a:off x="1909763" y="2118003"/>
          <a:ext cx="5965435" cy="1628764"/>
        </a:xfrm>
        <a:prstGeom prst="homePlat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240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La prensa puede husmear incluso donde no hay nada, mientras  la gerencia trata de determinar quien obro de manera incorrecta.</a:t>
          </a:r>
          <a:endParaRPr lang="es-MX" sz="1700" kern="1200" dirty="0"/>
        </a:p>
      </dsp:txBody>
      <dsp:txXfrm rot="10800000">
        <a:off x="2316954" y="2118003"/>
        <a:ext cx="5558244" cy="1628764"/>
      </dsp:txXfrm>
    </dsp:sp>
    <dsp:sp modelId="{350D0BE0-7AAB-4608-92A2-48510C9BD9D9}">
      <dsp:nvSpPr>
        <dsp:cNvPr id="0" name=""/>
        <dsp:cNvSpPr/>
      </dsp:nvSpPr>
      <dsp:spPr>
        <a:xfrm>
          <a:off x="1095380" y="2118003"/>
          <a:ext cx="1628764" cy="162876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E9933-AD58-4C69-8856-6C5C62EB4A97}">
      <dsp:nvSpPr>
        <dsp:cNvPr id="0" name=""/>
        <dsp:cNvSpPr/>
      </dsp:nvSpPr>
      <dsp:spPr>
        <a:xfrm rot="10800000">
          <a:off x="1909763" y="4232966"/>
          <a:ext cx="5965435" cy="1628764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240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Para la prensa, los accidentes no suceden. Señalan al culpable, los factores del error pueden ser variados: error humano, criminal, codicia de la compañía o mala gerencia. Se asume que hay culpa.  El supuesto es que si una compañía estuviera bien dirigida, </a:t>
          </a:r>
          <a:r>
            <a:rPr lang="es-MX" sz="1700" i="1" kern="1200" dirty="0" smtClean="0"/>
            <a:t>“nunca ocurriría nada malo”.</a:t>
          </a:r>
          <a:endParaRPr lang="es-MX" sz="1700" kern="1200" dirty="0"/>
        </a:p>
      </dsp:txBody>
      <dsp:txXfrm rot="10800000">
        <a:off x="2316954" y="4232966"/>
        <a:ext cx="5558244" cy="1628764"/>
      </dsp:txXfrm>
    </dsp:sp>
    <dsp:sp modelId="{07B3EA87-BFC2-49D1-AA47-09F16BE17012}">
      <dsp:nvSpPr>
        <dsp:cNvPr id="0" name=""/>
        <dsp:cNvSpPr/>
      </dsp:nvSpPr>
      <dsp:spPr>
        <a:xfrm>
          <a:off x="1095380" y="4232966"/>
          <a:ext cx="1628764" cy="162876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6D488-0385-4554-A290-5225EC130D69}">
      <dsp:nvSpPr>
        <dsp:cNvPr id="0" name=""/>
        <dsp:cNvSpPr/>
      </dsp:nvSpPr>
      <dsp:spPr>
        <a:xfrm rot="5400000">
          <a:off x="1347740" y="1269259"/>
          <a:ext cx="1114686" cy="12690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B36A6-C148-4F2C-ACBD-609CEA5C01B1}">
      <dsp:nvSpPr>
        <dsp:cNvPr id="0" name=""/>
        <dsp:cNvSpPr/>
      </dsp:nvSpPr>
      <dsp:spPr>
        <a:xfrm>
          <a:off x="1052416" y="33608"/>
          <a:ext cx="1876475" cy="1313471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El primer paso en el desarrollo de estos planes de manejo de crisis, es evaluar el área de vulnerabilidad de la compañía. Aquí se siguen los patrones de la industria</a:t>
          </a:r>
          <a:endParaRPr lang="es-MX" sz="1100" kern="1200" dirty="0"/>
        </a:p>
      </dsp:txBody>
      <dsp:txXfrm>
        <a:off x="1116546" y="97738"/>
        <a:ext cx="1748215" cy="1185211"/>
      </dsp:txXfrm>
    </dsp:sp>
    <dsp:sp modelId="{97B459B7-E1DB-4170-9A45-05E4716B1EF5}">
      <dsp:nvSpPr>
        <dsp:cNvPr id="0" name=""/>
        <dsp:cNvSpPr/>
      </dsp:nvSpPr>
      <dsp:spPr>
        <a:xfrm>
          <a:off x="2928891" y="158877"/>
          <a:ext cx="1364769" cy="1061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B67AA-5FD7-4117-8870-849B94E24BC7}">
      <dsp:nvSpPr>
        <dsp:cNvPr id="0" name=""/>
        <dsp:cNvSpPr/>
      </dsp:nvSpPr>
      <dsp:spPr>
        <a:xfrm rot="5400000">
          <a:off x="2903537" y="2744721"/>
          <a:ext cx="1114686" cy="12690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962697"/>
            <a:satOff val="9881"/>
            <a:lumOff val="6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800D5-FA35-44B5-AB65-50803A23F0B6}">
      <dsp:nvSpPr>
        <dsp:cNvPr id="0" name=""/>
        <dsp:cNvSpPr/>
      </dsp:nvSpPr>
      <dsp:spPr>
        <a:xfrm>
          <a:off x="2608213" y="1509070"/>
          <a:ext cx="1876475" cy="1313471"/>
        </a:xfrm>
        <a:prstGeom prst="roundRect">
          <a:avLst>
            <a:gd name="adj" fmla="val 1667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Ejemplo: Aerolíneas.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0" kern="1200" dirty="0" smtClean="0"/>
            <a:t>Accidente aéreo del vuelo 4U9525 que realizaba el trayecto Barcelona </a:t>
          </a:r>
          <a:r>
            <a:rPr lang="es-ES" sz="1100" b="0" kern="1200" dirty="0" smtClean="0"/>
            <a:t>–</a:t>
          </a:r>
          <a:r>
            <a:rPr lang="es-ES_tradnl" sz="1100" b="0" kern="1200" dirty="0" smtClean="0"/>
            <a:t> Dusseldorf (26 marzo 2015)</a:t>
          </a:r>
          <a:endParaRPr lang="es-MX" sz="1100" b="0" kern="1200" dirty="0"/>
        </a:p>
      </dsp:txBody>
      <dsp:txXfrm>
        <a:off x="2672343" y="1573200"/>
        <a:ext cx="1748215" cy="1185211"/>
      </dsp:txXfrm>
    </dsp:sp>
    <dsp:sp modelId="{4BB41E76-CEB2-4727-B0AA-88AFF1493C53}">
      <dsp:nvSpPr>
        <dsp:cNvPr id="0" name=""/>
        <dsp:cNvSpPr/>
      </dsp:nvSpPr>
      <dsp:spPr>
        <a:xfrm>
          <a:off x="4484688" y="1634339"/>
          <a:ext cx="1364769" cy="1061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268AA-8CEE-4866-BBCF-D25323E3A0D2}">
      <dsp:nvSpPr>
        <dsp:cNvPr id="0" name=""/>
        <dsp:cNvSpPr/>
      </dsp:nvSpPr>
      <dsp:spPr>
        <a:xfrm rot="5400000">
          <a:off x="4459335" y="4220183"/>
          <a:ext cx="1114686" cy="12690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3925394"/>
            <a:satOff val="19763"/>
            <a:lumOff val="127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87B04-97F2-4148-8D70-384C9A28E9E7}">
      <dsp:nvSpPr>
        <dsp:cNvPr id="0" name=""/>
        <dsp:cNvSpPr/>
      </dsp:nvSpPr>
      <dsp:spPr>
        <a:xfrm>
          <a:off x="4164011" y="2984532"/>
          <a:ext cx="1876475" cy="1313471"/>
        </a:xfrm>
        <a:prstGeom prst="roundRect">
          <a:avLst>
            <a:gd name="adj" fmla="val 1667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Este conocimiento y autoridad las habilita para entenderse inteligentemente con la prensa, de manera tranquilizadora, lo cual demuestra que tiene el control de la situación. </a:t>
          </a:r>
          <a:endParaRPr lang="es-MX" sz="1100" kern="1200" dirty="0"/>
        </a:p>
      </dsp:txBody>
      <dsp:txXfrm>
        <a:off x="4228141" y="3048662"/>
        <a:ext cx="1748215" cy="1185211"/>
      </dsp:txXfrm>
    </dsp:sp>
    <dsp:sp modelId="{D795AE4A-EED5-4737-BD8B-D2A0FA14656F}">
      <dsp:nvSpPr>
        <dsp:cNvPr id="0" name=""/>
        <dsp:cNvSpPr/>
      </dsp:nvSpPr>
      <dsp:spPr>
        <a:xfrm>
          <a:off x="6040486" y="3109801"/>
          <a:ext cx="1364769" cy="1061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A0E0-1660-4A9B-8835-40D9A2403525}">
      <dsp:nvSpPr>
        <dsp:cNvPr id="0" name=""/>
        <dsp:cNvSpPr/>
      </dsp:nvSpPr>
      <dsp:spPr>
        <a:xfrm>
          <a:off x="5719808" y="4459994"/>
          <a:ext cx="1876475" cy="1313471"/>
        </a:xfrm>
        <a:prstGeom prst="roundRect">
          <a:avLst>
            <a:gd name="adj" fmla="val 166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La fuerza de rescate es suficientemente, conocedora incluso para contestar muchas de las preguntas sobre seguros y obligaciones.</a:t>
          </a:r>
          <a:endParaRPr lang="es-MX" sz="1100" kern="1200" dirty="0"/>
        </a:p>
      </dsp:txBody>
      <dsp:txXfrm>
        <a:off x="5783938" y="4524124"/>
        <a:ext cx="1748215" cy="118521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2FD43-EB9C-43E9-A2A1-CC53A59860AD}">
      <dsp:nvSpPr>
        <dsp:cNvPr id="0" name=""/>
        <dsp:cNvSpPr/>
      </dsp:nvSpPr>
      <dsp:spPr>
        <a:xfrm>
          <a:off x="-6223188" y="-952337"/>
          <a:ext cx="7410124" cy="7410124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D7240-E82B-4566-8668-B491817C41A0}">
      <dsp:nvSpPr>
        <dsp:cNvPr id="0" name=""/>
        <dsp:cNvSpPr/>
      </dsp:nvSpPr>
      <dsp:spPr>
        <a:xfrm>
          <a:off x="764156" y="550545"/>
          <a:ext cx="8037168" cy="11010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99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kern="1200" dirty="0" smtClean="0"/>
            <a:t>Daños en el producto</a:t>
          </a:r>
          <a:endParaRPr lang="es-MX" sz="3600" kern="1200" dirty="0"/>
        </a:p>
      </dsp:txBody>
      <dsp:txXfrm>
        <a:off x="764156" y="550545"/>
        <a:ext cx="8037168" cy="1101090"/>
      </dsp:txXfrm>
    </dsp:sp>
    <dsp:sp modelId="{593AFEF0-785E-4927-A768-BE4341725E00}">
      <dsp:nvSpPr>
        <dsp:cNvPr id="0" name=""/>
        <dsp:cNvSpPr/>
      </dsp:nvSpPr>
      <dsp:spPr>
        <a:xfrm>
          <a:off x="75975" y="412908"/>
          <a:ext cx="1376362" cy="1376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9D63E-497F-44DE-A569-189C88F4FA84}">
      <dsp:nvSpPr>
        <dsp:cNvPr id="0" name=""/>
        <dsp:cNvSpPr/>
      </dsp:nvSpPr>
      <dsp:spPr>
        <a:xfrm>
          <a:off x="1164402" y="2202180"/>
          <a:ext cx="7636922" cy="110109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9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Cuando ocasiona la muerte o un serio daño a un vasto o potencialmente amplio número de personas. Lo inusual del problema, contribuye a su carácter noticioso.</a:t>
          </a:r>
          <a:endParaRPr lang="es-MX" sz="1800" kern="1200" dirty="0"/>
        </a:p>
      </dsp:txBody>
      <dsp:txXfrm>
        <a:off x="1164402" y="2202180"/>
        <a:ext cx="7636922" cy="1101090"/>
      </dsp:txXfrm>
    </dsp:sp>
    <dsp:sp modelId="{8D1357AF-A0C7-449F-A213-C663B40623C0}">
      <dsp:nvSpPr>
        <dsp:cNvPr id="0" name=""/>
        <dsp:cNvSpPr/>
      </dsp:nvSpPr>
      <dsp:spPr>
        <a:xfrm>
          <a:off x="476221" y="2064543"/>
          <a:ext cx="1376362" cy="1376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DB87F-CC21-4ABF-A21E-78D0602DC2AC}">
      <dsp:nvSpPr>
        <dsp:cNvPr id="0" name=""/>
        <dsp:cNvSpPr/>
      </dsp:nvSpPr>
      <dsp:spPr>
        <a:xfrm>
          <a:off x="764156" y="3853815"/>
          <a:ext cx="8037168" cy="110109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9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Este tipo de desastre, trata principalmente el potencial nocivo que el mal funcionamiento del producto representa. Debe distinguirse entre el mal funcionamiento inherente al producto mismo, y el mal funcionamiento ocasionado por manos criminales.</a:t>
          </a:r>
          <a:endParaRPr lang="es-MX" sz="1800" kern="1200" dirty="0"/>
        </a:p>
      </dsp:txBody>
      <dsp:txXfrm>
        <a:off x="764156" y="3853815"/>
        <a:ext cx="8037168" cy="1101090"/>
      </dsp:txXfrm>
    </dsp:sp>
    <dsp:sp modelId="{D24D69EC-97F2-476E-BB8E-73D3791440F7}">
      <dsp:nvSpPr>
        <dsp:cNvPr id="0" name=""/>
        <dsp:cNvSpPr/>
      </dsp:nvSpPr>
      <dsp:spPr>
        <a:xfrm>
          <a:off x="75975" y="3716178"/>
          <a:ext cx="1376362" cy="1376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F8C60-CF41-4D64-B391-F76626FB6838}">
      <dsp:nvSpPr>
        <dsp:cNvPr id="0" name=""/>
        <dsp:cNvSpPr/>
      </dsp:nvSpPr>
      <dsp:spPr>
        <a:xfrm>
          <a:off x="2943614" y="3256046"/>
          <a:ext cx="2437620" cy="24376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300" kern="1200" dirty="0" smtClean="0"/>
            <a:t>Espectros del pasado</a:t>
          </a:r>
          <a:endParaRPr lang="es-MX" sz="3300" kern="1200" dirty="0"/>
        </a:p>
      </dsp:txBody>
      <dsp:txXfrm>
        <a:off x="3300595" y="3613027"/>
        <a:ext cx="1723658" cy="1723658"/>
      </dsp:txXfrm>
    </dsp:sp>
    <dsp:sp modelId="{04554F50-3908-4968-8598-3711969A4298}">
      <dsp:nvSpPr>
        <dsp:cNvPr id="0" name=""/>
        <dsp:cNvSpPr/>
      </dsp:nvSpPr>
      <dsp:spPr>
        <a:xfrm rot="12900000">
          <a:off x="1058601" y="2724213"/>
          <a:ext cx="2199456" cy="69472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46149-205D-4465-8271-3802DF29E406}">
      <dsp:nvSpPr>
        <dsp:cNvPr id="0" name=""/>
        <dsp:cNvSpPr/>
      </dsp:nvSpPr>
      <dsp:spPr>
        <a:xfrm>
          <a:off x="99615" y="1514500"/>
          <a:ext cx="2315739" cy="18525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La sociedad juzga el pasado por los estándares de hoy. </a:t>
          </a:r>
          <a:endParaRPr lang="es-MX" sz="1500" kern="1200" dirty="0"/>
        </a:p>
      </dsp:txBody>
      <dsp:txXfrm>
        <a:off x="153876" y="1568761"/>
        <a:ext cx="2207217" cy="1744069"/>
      </dsp:txXfrm>
    </dsp:sp>
    <dsp:sp modelId="{976B3A60-C29B-40CC-A5A7-F79992277D68}">
      <dsp:nvSpPr>
        <dsp:cNvPr id="0" name=""/>
        <dsp:cNvSpPr/>
      </dsp:nvSpPr>
      <dsp:spPr>
        <a:xfrm rot="16200000">
          <a:off x="3062696" y="1680947"/>
          <a:ext cx="2199456" cy="69472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5931D-9CF2-4B27-83F6-8500931C11E0}">
      <dsp:nvSpPr>
        <dsp:cNvPr id="0" name=""/>
        <dsp:cNvSpPr/>
      </dsp:nvSpPr>
      <dsp:spPr>
        <a:xfrm>
          <a:off x="3004555" y="2284"/>
          <a:ext cx="2315739" cy="1852591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Aquí también el despliegue noticioso de esas revelaciones será directamente proporcional a su carácter de novedad y al horror y sufrimiento humano que conlleven.</a:t>
          </a:r>
          <a:endParaRPr lang="es-MX" sz="1500" kern="1200" dirty="0"/>
        </a:p>
      </dsp:txBody>
      <dsp:txXfrm>
        <a:off x="3058816" y="56545"/>
        <a:ext cx="2207217" cy="1744069"/>
      </dsp:txXfrm>
    </dsp:sp>
    <dsp:sp modelId="{622F4E25-8DB5-4078-8C0B-F9B2F76F422B}">
      <dsp:nvSpPr>
        <dsp:cNvPr id="0" name=""/>
        <dsp:cNvSpPr/>
      </dsp:nvSpPr>
      <dsp:spPr>
        <a:xfrm rot="19500000">
          <a:off x="5066792" y="2724213"/>
          <a:ext cx="2199456" cy="69472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359B4-412C-4FE1-99C2-3FAB4EAD4525}">
      <dsp:nvSpPr>
        <dsp:cNvPr id="0" name=""/>
        <dsp:cNvSpPr/>
      </dsp:nvSpPr>
      <dsp:spPr>
        <a:xfrm>
          <a:off x="5909495" y="1514500"/>
          <a:ext cx="2315739" cy="1852591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Ejemplo de ello fue el caso de los chile La Costeña, al hacerse pública una fotografía donde un empleado aparentemente orinaba en el producto. </a:t>
          </a:r>
          <a:endParaRPr lang="es-MX" sz="1500" kern="1200" dirty="0"/>
        </a:p>
      </dsp:txBody>
      <dsp:txXfrm>
        <a:off x="5963756" y="1568761"/>
        <a:ext cx="2207217" cy="174406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42CE5-9A6B-4C0D-B8D0-12B8597B68F0}">
      <dsp:nvSpPr>
        <dsp:cNvPr id="0" name=""/>
        <dsp:cNvSpPr/>
      </dsp:nvSpPr>
      <dsp:spPr>
        <a:xfrm>
          <a:off x="2713815" y="0"/>
          <a:ext cx="2592418" cy="12962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Satanismo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Deben examinarse en 2 etapas:</a:t>
          </a:r>
          <a:endParaRPr lang="es-MX" sz="2200" kern="1200" dirty="0"/>
        </a:p>
      </dsp:txBody>
      <dsp:txXfrm>
        <a:off x="2751780" y="37965"/>
        <a:ext cx="2516488" cy="1220279"/>
      </dsp:txXfrm>
    </dsp:sp>
    <dsp:sp modelId="{D2D71936-8707-4473-BD16-7D080BD00900}">
      <dsp:nvSpPr>
        <dsp:cNvPr id="0" name=""/>
        <dsp:cNvSpPr/>
      </dsp:nvSpPr>
      <dsp:spPr>
        <a:xfrm rot="3600577">
          <a:off x="4404860" y="2275660"/>
          <a:ext cx="1350766" cy="4536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4540962" y="2366395"/>
        <a:ext cx="1078562" cy="272203"/>
      </dsp:txXfrm>
    </dsp:sp>
    <dsp:sp modelId="{9B3DAB13-C258-4C93-9CE8-9BEF17990151}">
      <dsp:nvSpPr>
        <dsp:cNvPr id="0" name=""/>
        <dsp:cNvSpPr/>
      </dsp:nvSpPr>
      <dsp:spPr>
        <a:xfrm>
          <a:off x="4854253" y="3708784"/>
          <a:ext cx="2592418" cy="1296209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Investigar cómo pudo haber iniciado</a:t>
          </a:r>
          <a:endParaRPr lang="es-MX" sz="2200" kern="1200" dirty="0"/>
        </a:p>
      </dsp:txBody>
      <dsp:txXfrm>
        <a:off x="4892218" y="3746749"/>
        <a:ext cx="2516488" cy="1220279"/>
      </dsp:txXfrm>
    </dsp:sp>
    <dsp:sp modelId="{A596B9D2-EB1A-48BE-B0D1-3139FDB9F703}">
      <dsp:nvSpPr>
        <dsp:cNvPr id="0" name=""/>
        <dsp:cNvSpPr/>
      </dsp:nvSpPr>
      <dsp:spPr>
        <a:xfrm rot="10800000">
          <a:off x="3334641" y="4130052"/>
          <a:ext cx="1350766" cy="4536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 rot="10800000">
        <a:off x="3470743" y="4220787"/>
        <a:ext cx="1078562" cy="272203"/>
      </dsp:txXfrm>
    </dsp:sp>
    <dsp:sp modelId="{7C21A008-E627-4AB2-A895-A9C69802E1D6}">
      <dsp:nvSpPr>
        <dsp:cNvPr id="0" name=""/>
        <dsp:cNvSpPr/>
      </dsp:nvSpPr>
      <dsp:spPr>
        <a:xfrm>
          <a:off x="573377" y="3708784"/>
          <a:ext cx="2592418" cy="129620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Analizar fuerza</a:t>
          </a:r>
          <a:endParaRPr lang="es-MX" sz="2200" kern="1200" dirty="0"/>
        </a:p>
      </dsp:txBody>
      <dsp:txXfrm>
        <a:off x="611342" y="3746749"/>
        <a:ext cx="2516488" cy="1220279"/>
      </dsp:txXfrm>
    </dsp:sp>
    <dsp:sp modelId="{E591F499-85A9-4761-B0D2-6173B4E80B6F}">
      <dsp:nvSpPr>
        <dsp:cNvPr id="0" name=""/>
        <dsp:cNvSpPr/>
      </dsp:nvSpPr>
      <dsp:spPr>
        <a:xfrm rot="17999423">
          <a:off x="2264422" y="2275660"/>
          <a:ext cx="1350766" cy="4536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2400524" y="2366395"/>
        <a:ext cx="1078562" cy="2722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A49CE-235F-477C-B40B-7CFD7EB7943E}">
      <dsp:nvSpPr>
        <dsp:cNvPr id="0" name=""/>
        <dsp:cNvSpPr/>
      </dsp:nvSpPr>
      <dsp:spPr>
        <a:xfrm>
          <a:off x="8450831" y="2874751"/>
          <a:ext cx="253207" cy="2533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C8E587-EA6A-4234-BA68-475C963CA681}">
      <dsp:nvSpPr>
        <dsp:cNvPr id="0" name=""/>
        <dsp:cNvSpPr/>
      </dsp:nvSpPr>
      <dsp:spPr>
        <a:xfrm>
          <a:off x="8109593" y="2861103"/>
          <a:ext cx="253207" cy="253310"/>
        </a:xfrm>
        <a:prstGeom prst="ellipse">
          <a:avLst/>
        </a:prstGeom>
        <a:gradFill rotWithShape="0">
          <a:gsLst>
            <a:gs pos="0">
              <a:schemeClr val="accent4">
                <a:hueOff val="-234988"/>
                <a:satOff val="1416"/>
                <a:lumOff val="11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34988"/>
                <a:satOff val="1416"/>
                <a:lumOff val="11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34988"/>
              <a:satOff val="1416"/>
              <a:lumOff val="11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E8E93E-2356-40BC-8EE9-8E50AD30F094}">
      <dsp:nvSpPr>
        <dsp:cNvPr id="0" name=""/>
        <dsp:cNvSpPr/>
      </dsp:nvSpPr>
      <dsp:spPr>
        <a:xfrm>
          <a:off x="7645526" y="2861103"/>
          <a:ext cx="253207" cy="253310"/>
        </a:xfrm>
        <a:prstGeom prst="ellipse">
          <a:avLst/>
        </a:prstGeom>
        <a:gradFill rotWithShape="0">
          <a:gsLst>
            <a:gs pos="0">
              <a:schemeClr val="accent4">
                <a:hueOff val="-469976"/>
                <a:satOff val="2831"/>
                <a:lumOff val="22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69976"/>
                <a:satOff val="2831"/>
                <a:lumOff val="22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69976"/>
              <a:satOff val="2831"/>
              <a:lumOff val="22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B1A0D7-C8AD-46E8-976A-2978B868B0D5}">
      <dsp:nvSpPr>
        <dsp:cNvPr id="0" name=""/>
        <dsp:cNvSpPr/>
      </dsp:nvSpPr>
      <dsp:spPr>
        <a:xfrm>
          <a:off x="7182342" y="2861103"/>
          <a:ext cx="253207" cy="253310"/>
        </a:xfrm>
        <a:prstGeom prst="ellipse">
          <a:avLst/>
        </a:prstGeom>
        <a:gradFill rotWithShape="0">
          <a:gsLst>
            <a:gs pos="0">
              <a:schemeClr val="accent4">
                <a:hueOff val="-704964"/>
                <a:satOff val="4247"/>
                <a:lumOff val="3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704964"/>
                <a:satOff val="4247"/>
                <a:lumOff val="3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704964"/>
              <a:satOff val="4247"/>
              <a:lumOff val="3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FA61B7-2C2D-4AAE-8F3B-2B1A65D191CF}">
      <dsp:nvSpPr>
        <dsp:cNvPr id="0" name=""/>
        <dsp:cNvSpPr/>
      </dsp:nvSpPr>
      <dsp:spPr>
        <a:xfrm>
          <a:off x="6718276" y="2861103"/>
          <a:ext cx="253207" cy="253310"/>
        </a:xfrm>
        <a:prstGeom prst="ellipse">
          <a:avLst/>
        </a:prstGeom>
        <a:gradFill rotWithShape="0">
          <a:gsLst>
            <a:gs pos="0">
              <a:schemeClr val="accent4">
                <a:hueOff val="-939951"/>
                <a:satOff val="5663"/>
                <a:lumOff val="45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939951"/>
                <a:satOff val="5663"/>
                <a:lumOff val="45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939951"/>
              <a:satOff val="5663"/>
              <a:lumOff val="4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A0AC5E-E378-442D-94A1-4A774CCFBE2F}">
      <dsp:nvSpPr>
        <dsp:cNvPr id="0" name=""/>
        <dsp:cNvSpPr/>
      </dsp:nvSpPr>
      <dsp:spPr>
        <a:xfrm>
          <a:off x="6001002" y="2734447"/>
          <a:ext cx="506414" cy="506621"/>
        </a:xfrm>
        <a:prstGeom prst="ellipse">
          <a:avLst/>
        </a:prstGeom>
        <a:gradFill rotWithShape="0">
          <a:gsLst>
            <a:gs pos="0">
              <a:schemeClr val="accent4">
                <a:hueOff val="-1174939"/>
                <a:satOff val="7079"/>
                <a:lumOff val="56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174939"/>
                <a:satOff val="7079"/>
                <a:lumOff val="56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174939"/>
              <a:satOff val="7079"/>
              <a:lumOff val="5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064FF3-9AF2-45FC-BC56-DEE9A8813BB5}">
      <dsp:nvSpPr>
        <dsp:cNvPr id="0" name=""/>
        <dsp:cNvSpPr/>
      </dsp:nvSpPr>
      <dsp:spPr>
        <a:xfrm>
          <a:off x="8024285" y="1819202"/>
          <a:ext cx="253207" cy="253310"/>
        </a:xfrm>
        <a:prstGeom prst="ellipse">
          <a:avLst/>
        </a:prstGeom>
        <a:gradFill rotWithShape="0">
          <a:gsLst>
            <a:gs pos="0">
              <a:schemeClr val="accent4">
                <a:hueOff val="-1409927"/>
                <a:satOff val="8494"/>
                <a:lumOff val="68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09927"/>
                <a:satOff val="8494"/>
                <a:lumOff val="68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409927"/>
              <a:satOff val="8494"/>
              <a:lumOff val="6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D4AD95-18AC-486C-8029-374A6075F9A8}">
      <dsp:nvSpPr>
        <dsp:cNvPr id="0" name=""/>
        <dsp:cNvSpPr/>
      </dsp:nvSpPr>
      <dsp:spPr>
        <a:xfrm>
          <a:off x="8188059" y="3784021"/>
          <a:ext cx="253207" cy="253310"/>
        </a:xfrm>
        <a:prstGeom prst="ellipse">
          <a:avLst/>
        </a:prstGeom>
        <a:gradFill rotWithShape="0">
          <a:gsLst>
            <a:gs pos="0">
              <a:schemeClr val="accent4">
                <a:hueOff val="-1644915"/>
                <a:satOff val="9910"/>
                <a:lumOff val="79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644915"/>
                <a:satOff val="9910"/>
                <a:lumOff val="79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644915"/>
              <a:satOff val="9910"/>
              <a:lumOff val="7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5153A6-48D0-4B59-9DAC-FB090B05E635}">
      <dsp:nvSpPr>
        <dsp:cNvPr id="0" name=""/>
        <dsp:cNvSpPr/>
      </dsp:nvSpPr>
      <dsp:spPr>
        <a:xfrm>
          <a:off x="8359325" y="2169702"/>
          <a:ext cx="253207" cy="253310"/>
        </a:xfrm>
        <a:prstGeom prst="ellipse">
          <a:avLst/>
        </a:prstGeom>
        <a:gradFill rotWithShape="0">
          <a:gsLst>
            <a:gs pos="0">
              <a:schemeClr val="accent4">
                <a:hueOff val="-1879903"/>
                <a:satOff val="11326"/>
                <a:lumOff val="90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879903"/>
                <a:satOff val="11326"/>
                <a:lumOff val="90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879903"/>
              <a:satOff val="11326"/>
              <a:lumOff val="9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FFAD5D-CC17-40DD-AF8D-0413259F07E3}">
      <dsp:nvSpPr>
        <dsp:cNvPr id="0" name=""/>
        <dsp:cNvSpPr/>
      </dsp:nvSpPr>
      <dsp:spPr>
        <a:xfrm>
          <a:off x="8400551" y="3393860"/>
          <a:ext cx="253207" cy="253310"/>
        </a:xfrm>
        <a:prstGeom prst="ellipse">
          <a:avLst/>
        </a:prstGeom>
        <a:gradFill rotWithShape="0">
          <a:gsLst>
            <a:gs pos="0">
              <a:schemeClr val="accent4">
                <a:hueOff val="-2114891"/>
                <a:satOff val="12742"/>
                <a:lumOff val="102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114891"/>
                <a:satOff val="12742"/>
                <a:lumOff val="102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114891"/>
              <a:satOff val="12742"/>
              <a:lumOff val="10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677FD9-0F41-4619-BDB9-831631519316}">
      <dsp:nvSpPr>
        <dsp:cNvPr id="0" name=""/>
        <dsp:cNvSpPr/>
      </dsp:nvSpPr>
      <dsp:spPr>
        <a:xfrm>
          <a:off x="1740372" y="1160201"/>
          <a:ext cx="6712426" cy="3641370"/>
        </a:xfrm>
        <a:prstGeom prst="ellipse">
          <a:avLst/>
        </a:prstGeom>
        <a:gradFill rotWithShape="0">
          <a:gsLst>
            <a:gs pos="0">
              <a:schemeClr val="accent4">
                <a:hueOff val="-2349879"/>
                <a:satOff val="14157"/>
                <a:lumOff val="113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349879"/>
                <a:satOff val="14157"/>
                <a:lumOff val="11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349879"/>
              <a:satOff val="14157"/>
              <a:lumOff val="11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Unas cuantas compañías, especialmente </a:t>
          </a:r>
          <a:r>
            <a:rPr lang="es-MX" sz="2100" i="1" kern="1200" dirty="0" err="1" smtClean="0"/>
            <a:t>United</a:t>
          </a:r>
          <a:r>
            <a:rPr lang="es-MX" sz="2100" i="1" kern="1200" dirty="0" smtClean="0"/>
            <a:t> Technologies</a:t>
          </a:r>
          <a:r>
            <a:rPr lang="es-MX" sz="2100" kern="1200" dirty="0" smtClean="0"/>
            <a:t> y </a:t>
          </a:r>
          <a:r>
            <a:rPr lang="es-MX" sz="2100" i="1" kern="1200" dirty="0" err="1" smtClean="0"/>
            <a:t>Mobil</a:t>
          </a:r>
          <a:r>
            <a:rPr lang="es-MX" sz="2100" i="1" kern="1200" dirty="0" smtClean="0"/>
            <a:t> </a:t>
          </a:r>
          <a:r>
            <a:rPr lang="es-MX" sz="2100" i="1" kern="1200" dirty="0" err="1" smtClean="0"/>
            <a:t>Corporation</a:t>
          </a:r>
          <a:r>
            <a:rPr lang="es-MX" sz="2100" kern="1200" dirty="0" smtClean="0"/>
            <a:t>, han hecho uso de esta técnica, sobre todo en su forma </a:t>
          </a:r>
          <a:r>
            <a:rPr lang="es-MX" sz="2100" kern="1200" dirty="0" err="1" smtClean="0"/>
            <a:t>op</a:t>
          </a:r>
          <a:r>
            <a:rPr lang="es-MX" sz="2100" kern="1200" dirty="0" smtClean="0"/>
            <a:t>-Ed, (estrategia de comunicación, editorial y discurso) que se ha convertido en parte de sus respectivas imágenes corporativas.</a:t>
          </a:r>
          <a:r>
            <a:rPr lang="es-ES_tradnl" sz="2100" kern="1200" dirty="0" smtClean="0"/>
            <a:t> </a:t>
          </a:r>
          <a:endParaRPr lang="es-MX" sz="2100" kern="1200" dirty="0"/>
        </a:p>
      </dsp:txBody>
      <dsp:txXfrm>
        <a:off x="2723384" y="1693467"/>
        <a:ext cx="4746402" cy="2574838"/>
      </dsp:txXfrm>
    </dsp:sp>
    <dsp:sp modelId="{6A1A3A6D-5034-491B-A09A-0066E91E52F0}">
      <dsp:nvSpPr>
        <dsp:cNvPr id="0" name=""/>
        <dsp:cNvSpPr/>
      </dsp:nvSpPr>
      <dsp:spPr>
        <a:xfrm>
          <a:off x="1308914" y="3566959"/>
          <a:ext cx="506414" cy="506621"/>
        </a:xfrm>
        <a:prstGeom prst="ellipse">
          <a:avLst/>
        </a:prstGeom>
        <a:gradFill rotWithShape="0">
          <a:gsLst>
            <a:gs pos="0">
              <a:schemeClr val="accent4">
                <a:hueOff val="-2584866"/>
                <a:satOff val="15573"/>
                <a:lumOff val="124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584866"/>
                <a:satOff val="15573"/>
                <a:lumOff val="124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584866"/>
              <a:satOff val="15573"/>
              <a:lumOff val="12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748E00-C7D8-477A-A5C4-BEFA5904E34C}">
      <dsp:nvSpPr>
        <dsp:cNvPr id="0" name=""/>
        <dsp:cNvSpPr/>
      </dsp:nvSpPr>
      <dsp:spPr>
        <a:xfrm>
          <a:off x="2036092" y="1400793"/>
          <a:ext cx="253207" cy="253310"/>
        </a:xfrm>
        <a:prstGeom prst="ellipse">
          <a:avLst/>
        </a:prstGeom>
        <a:gradFill rotWithShape="0">
          <a:gsLst>
            <a:gs pos="0">
              <a:schemeClr val="accent4">
                <a:hueOff val="-2819854"/>
                <a:satOff val="16989"/>
                <a:lumOff val="136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819854"/>
                <a:satOff val="16989"/>
                <a:lumOff val="136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819854"/>
              <a:satOff val="16989"/>
              <a:lumOff val="13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BF3F19-6EB7-49BF-9DAF-372E6417F066}">
      <dsp:nvSpPr>
        <dsp:cNvPr id="0" name=""/>
        <dsp:cNvSpPr/>
      </dsp:nvSpPr>
      <dsp:spPr>
        <a:xfrm>
          <a:off x="1235602" y="3215946"/>
          <a:ext cx="253207" cy="253310"/>
        </a:xfrm>
        <a:prstGeom prst="ellipse">
          <a:avLst/>
        </a:prstGeom>
        <a:gradFill rotWithShape="0">
          <a:gsLst>
            <a:gs pos="0">
              <a:schemeClr val="accent4">
                <a:hueOff val="-3054842"/>
                <a:satOff val="18405"/>
                <a:lumOff val="14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054842"/>
                <a:satOff val="18405"/>
                <a:lumOff val="14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054842"/>
              <a:satOff val="18405"/>
              <a:lumOff val="14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A5CF07-738B-4ED7-8F28-AFF39B45F443}">
      <dsp:nvSpPr>
        <dsp:cNvPr id="0" name=""/>
        <dsp:cNvSpPr/>
      </dsp:nvSpPr>
      <dsp:spPr>
        <a:xfrm>
          <a:off x="1007436" y="2861103"/>
          <a:ext cx="253207" cy="253310"/>
        </a:xfrm>
        <a:prstGeom prst="ellipse">
          <a:avLst/>
        </a:prstGeom>
        <a:gradFill rotWithShape="0">
          <a:gsLst>
            <a:gs pos="0">
              <a:schemeClr val="accent4">
                <a:hueOff val="-3289830"/>
                <a:satOff val="19820"/>
                <a:lumOff val="158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289830"/>
                <a:satOff val="19820"/>
                <a:lumOff val="158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289830"/>
              <a:satOff val="19820"/>
              <a:lumOff val="15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FCC97A-32B0-421B-A820-6A74E42ED54D}">
      <dsp:nvSpPr>
        <dsp:cNvPr id="0" name=""/>
        <dsp:cNvSpPr/>
      </dsp:nvSpPr>
      <dsp:spPr>
        <a:xfrm>
          <a:off x="507197" y="2861103"/>
          <a:ext cx="253207" cy="253310"/>
        </a:xfrm>
        <a:prstGeom prst="ellipse">
          <a:avLst/>
        </a:prstGeom>
        <a:gradFill rotWithShape="0">
          <a:gsLst>
            <a:gs pos="0">
              <a:schemeClr val="accent4">
                <a:hueOff val="-3524818"/>
                <a:satOff val="21236"/>
                <a:lumOff val="170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524818"/>
                <a:satOff val="21236"/>
                <a:lumOff val="170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524818"/>
              <a:satOff val="21236"/>
              <a:lumOff val="17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884459-178E-4372-A6D8-F89AC42C3D8D}">
      <dsp:nvSpPr>
        <dsp:cNvPr id="0" name=""/>
        <dsp:cNvSpPr/>
      </dsp:nvSpPr>
      <dsp:spPr>
        <a:xfrm>
          <a:off x="6076" y="2861103"/>
          <a:ext cx="253207" cy="253310"/>
        </a:xfrm>
        <a:prstGeom prst="ellipse">
          <a:avLst/>
        </a:prstGeom>
        <a:gradFill rotWithShape="0">
          <a:gsLst>
            <a:gs pos="0">
              <a:schemeClr val="accent4">
                <a:hueOff val="-3759806"/>
                <a:satOff val="22652"/>
                <a:lumOff val="181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759806"/>
                <a:satOff val="22652"/>
                <a:lumOff val="181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759806"/>
              <a:satOff val="22652"/>
              <a:lumOff val="181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E36DCF-DF3F-4500-91A9-26AB9D4F241F}">
      <dsp:nvSpPr>
        <dsp:cNvPr id="0" name=""/>
        <dsp:cNvSpPr/>
      </dsp:nvSpPr>
      <dsp:spPr>
        <a:xfrm>
          <a:off x="4312" y="2212955"/>
          <a:ext cx="2244457" cy="651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3. Lo que la humanidad debería hacer por nosotros</a:t>
          </a:r>
          <a:r>
            <a:rPr lang="es-MX" sz="1100" kern="1200" dirty="0" smtClean="0"/>
            <a:t>.</a:t>
          </a:r>
          <a:endParaRPr lang="es-MX" sz="1100" kern="1200" dirty="0"/>
        </a:p>
      </dsp:txBody>
      <dsp:txXfrm>
        <a:off x="4312" y="2212955"/>
        <a:ext cx="2244457" cy="651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45F96-05A9-4B7B-8EB6-A18135912D54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58791-1D9B-4314-9C4F-82E782C6FF62}">
      <dsp:nvSpPr>
        <dsp:cNvPr id="0" name=""/>
        <dsp:cNvSpPr/>
      </dsp:nvSpPr>
      <dsp:spPr>
        <a:xfrm>
          <a:off x="185677" y="243840"/>
          <a:ext cx="260211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6000" b="-9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2AE78-C046-4E4F-9585-C18C3C5873F5}">
      <dsp:nvSpPr>
        <dsp:cNvPr id="0" name=""/>
        <dsp:cNvSpPr/>
      </dsp:nvSpPr>
      <dsp:spPr>
        <a:xfrm rot="10800000">
          <a:off x="185677" y="1828799"/>
          <a:ext cx="260211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4. Cómo estamos en las noticias</a:t>
          </a:r>
          <a:endParaRPr lang="es-MX" sz="2400" kern="1200" dirty="0"/>
        </a:p>
      </dsp:txBody>
      <dsp:txXfrm rot="10800000">
        <a:off x="254417" y="1828799"/>
        <a:ext cx="2464630" cy="2166460"/>
      </dsp:txXfrm>
    </dsp:sp>
    <dsp:sp modelId="{A42FBB4F-43DA-47D8-8C7D-476F83C5B02F}">
      <dsp:nvSpPr>
        <dsp:cNvPr id="0" name=""/>
        <dsp:cNvSpPr/>
      </dsp:nvSpPr>
      <dsp:spPr>
        <a:xfrm>
          <a:off x="3048000" y="176783"/>
          <a:ext cx="2862322" cy="14752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0A619-A3DC-4E68-B47B-361E5A2DB5FE}">
      <dsp:nvSpPr>
        <dsp:cNvPr id="0" name=""/>
        <dsp:cNvSpPr/>
      </dsp:nvSpPr>
      <dsp:spPr>
        <a:xfrm rot="10800000">
          <a:off x="3178105" y="1828799"/>
          <a:ext cx="260211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“Si usted tiene alguna noticia, no interfiera en su camino. Sáquela y úsela, porque es potencialmente la cosa más interesante que pueda ofrecerle a un lector”.</a:t>
          </a:r>
          <a:endParaRPr lang="es-MX" sz="1700" kern="1200" dirty="0"/>
        </a:p>
      </dsp:txBody>
      <dsp:txXfrm rot="10800000">
        <a:off x="3246845" y="1828799"/>
        <a:ext cx="2464630" cy="21664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23F6C-4142-45BD-B76C-961EDA71BD5F}">
      <dsp:nvSpPr>
        <dsp:cNvPr id="0" name=""/>
        <dsp:cNvSpPr/>
      </dsp:nvSpPr>
      <dsp:spPr>
        <a:xfrm>
          <a:off x="2095" y="0"/>
          <a:ext cx="2809874" cy="4064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5. Así es como reestructuramos nuestra corporación para responder a sus necesidades</a:t>
          </a:r>
          <a:r>
            <a:rPr lang="es-ES_tradnl" sz="2000" kern="1200" dirty="0" smtClean="0"/>
            <a:t>.</a:t>
          </a:r>
          <a:endParaRPr lang="es-MX" sz="2000" kern="1200" dirty="0"/>
        </a:p>
      </dsp:txBody>
      <dsp:txXfrm>
        <a:off x="84393" y="82298"/>
        <a:ext cx="2645278" cy="3899404"/>
      </dsp:txXfrm>
    </dsp:sp>
    <dsp:sp modelId="{7351E738-9B76-4202-B50B-F4A68200BA92}">
      <dsp:nvSpPr>
        <dsp:cNvPr id="0" name=""/>
        <dsp:cNvSpPr/>
      </dsp:nvSpPr>
      <dsp:spPr>
        <a:xfrm>
          <a:off x="3284029" y="0"/>
          <a:ext cx="2809874" cy="4064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Desde que los ejecutivos descubrieron los beneficios de reordenar los activos, siempre han estado fascinados con las inmensas mejoras que han podido hacer en la eficiencia y productividad de sus compañías. Red U de G.</a:t>
          </a:r>
          <a:endParaRPr lang="es-MX" sz="2000" kern="1200" dirty="0"/>
        </a:p>
      </dsp:txBody>
      <dsp:txXfrm>
        <a:off x="3366327" y="82298"/>
        <a:ext cx="2645278" cy="38994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C9257-7D94-4E64-92E7-7D5FD3F66B4A}">
      <dsp:nvSpPr>
        <dsp:cNvPr id="0" name=""/>
        <dsp:cNvSpPr/>
      </dsp:nvSpPr>
      <dsp:spPr>
        <a:xfrm>
          <a:off x="3051129" y="0"/>
          <a:ext cx="3557788" cy="355789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60BA3-FD23-4838-8E77-BE8F49CB6A1F}">
      <dsp:nvSpPr>
        <dsp:cNvPr id="0" name=""/>
        <dsp:cNvSpPr/>
      </dsp:nvSpPr>
      <dsp:spPr>
        <a:xfrm>
          <a:off x="3836898" y="1288100"/>
          <a:ext cx="1984966" cy="992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6. Usted no nos conoce, pero estamos en todo lo que usted usa</a:t>
          </a:r>
          <a:r>
            <a:rPr lang="es-ES_tradnl" sz="1100" kern="1200" dirty="0" smtClean="0"/>
            <a:t>.</a:t>
          </a:r>
          <a:endParaRPr lang="es-MX" sz="1100" kern="1200" dirty="0"/>
        </a:p>
      </dsp:txBody>
      <dsp:txXfrm>
        <a:off x="3836898" y="1288100"/>
        <a:ext cx="1984966" cy="992365"/>
      </dsp:txXfrm>
    </dsp:sp>
    <dsp:sp modelId="{B6AD3F7B-3A96-4768-9453-21BA70A5FD8D}">
      <dsp:nvSpPr>
        <dsp:cNvPr id="0" name=""/>
        <dsp:cNvSpPr/>
      </dsp:nvSpPr>
      <dsp:spPr>
        <a:xfrm>
          <a:off x="2316717" y="2280466"/>
          <a:ext cx="3056411" cy="305770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4C311-16FA-43F6-A59A-6039F7C95C23}">
      <dsp:nvSpPr>
        <dsp:cNvPr id="0" name=""/>
        <dsp:cNvSpPr/>
      </dsp:nvSpPr>
      <dsp:spPr>
        <a:xfrm>
          <a:off x="2844415" y="3336356"/>
          <a:ext cx="1984966" cy="992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kern="1200" dirty="0" smtClean="0"/>
            <a:t>Técnica muy vieja que han empleado los fabricantes de productos, materiales y componentes ocultos</a:t>
          </a:r>
          <a:r>
            <a:rPr lang="es-ES_tradnl" sz="1100" b="0" kern="1200" dirty="0" smtClean="0"/>
            <a:t>. </a:t>
          </a:r>
          <a:r>
            <a:rPr lang="es-ES_tradnl" sz="1100" kern="1200" dirty="0" smtClean="0"/>
            <a:t>Ejemplo de ello se encuentra CONDUMEX</a:t>
          </a:r>
          <a:endParaRPr lang="es-MX" sz="1100" kern="1200" dirty="0"/>
        </a:p>
      </dsp:txBody>
      <dsp:txXfrm>
        <a:off x="2844415" y="3336356"/>
        <a:ext cx="1984966" cy="9923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D9C35-1956-4913-8907-F54A8AA75D53}">
      <dsp:nvSpPr>
        <dsp:cNvPr id="0" name=""/>
        <dsp:cNvSpPr/>
      </dsp:nvSpPr>
      <dsp:spPr>
        <a:xfrm>
          <a:off x="0" y="1330007"/>
          <a:ext cx="9010650" cy="3604260"/>
        </a:xfrm>
        <a:prstGeom prst="leftRightRibb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89CE9-064F-4066-B5CB-03B15CE7E42D}">
      <dsp:nvSpPr>
        <dsp:cNvPr id="0" name=""/>
        <dsp:cNvSpPr/>
      </dsp:nvSpPr>
      <dsp:spPr>
        <a:xfrm>
          <a:off x="1081278" y="1960753"/>
          <a:ext cx="2973514" cy="17660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7. Presentación de productos de la compañía.</a:t>
          </a:r>
          <a:r>
            <a:rPr lang="es-ES_tradnl" sz="1900" kern="1200" dirty="0" smtClean="0"/>
            <a:t> </a:t>
          </a:r>
          <a:endParaRPr lang="es-MX" sz="1900" kern="1200" dirty="0"/>
        </a:p>
      </dsp:txBody>
      <dsp:txXfrm>
        <a:off x="1081278" y="1960753"/>
        <a:ext cx="2973514" cy="1766087"/>
      </dsp:txXfrm>
    </dsp:sp>
    <dsp:sp modelId="{494AA00F-B7D7-42CF-AA07-D8FD9D79B31E}">
      <dsp:nvSpPr>
        <dsp:cNvPr id="0" name=""/>
        <dsp:cNvSpPr/>
      </dsp:nvSpPr>
      <dsp:spPr>
        <a:xfrm>
          <a:off x="4505325" y="2537434"/>
          <a:ext cx="3514153" cy="17660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Las compañías cuyos productos son excelentes, los promueven como ejemplos de la calidad, el servicio, la innovación y la rentabilidad potencial de la corporación.</a:t>
          </a:r>
          <a:r>
            <a:rPr lang="es-ES_tradnl" sz="1900" kern="1200" dirty="0" smtClean="0"/>
            <a:t> </a:t>
          </a:r>
          <a:endParaRPr lang="es-MX" sz="1900" kern="1200" dirty="0"/>
        </a:p>
      </dsp:txBody>
      <dsp:txXfrm>
        <a:off x="4505325" y="2537434"/>
        <a:ext cx="3514153" cy="17660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E1D23-216D-49F6-A4B7-8CBD57A8BCE6}">
      <dsp:nvSpPr>
        <dsp:cNvPr id="0" name=""/>
        <dsp:cNvSpPr/>
      </dsp:nvSpPr>
      <dsp:spPr>
        <a:xfrm>
          <a:off x="1366933" y="3271"/>
          <a:ext cx="6257732" cy="625773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1B2DAC8-414A-456A-8A6B-5123F78A9F0B}">
      <dsp:nvSpPr>
        <dsp:cNvPr id="0" name=""/>
        <dsp:cNvSpPr/>
      </dsp:nvSpPr>
      <dsp:spPr>
        <a:xfrm>
          <a:off x="1662954" y="266096"/>
          <a:ext cx="1126391" cy="1126391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E941C89-EE9F-4D59-8144-6493D742EED0}">
      <dsp:nvSpPr>
        <dsp:cNvPr id="0" name=""/>
        <dsp:cNvSpPr/>
      </dsp:nvSpPr>
      <dsp:spPr>
        <a:xfrm>
          <a:off x="2986743" y="411057"/>
          <a:ext cx="2254546" cy="1241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8. Presentación de desarrollos de laboratorio</a:t>
          </a:r>
          <a:r>
            <a:rPr lang="es-ES_tradnl" sz="2400" kern="1200" dirty="0" smtClean="0"/>
            <a:t>.</a:t>
          </a:r>
          <a:endParaRPr lang="es-MX" sz="2400" kern="1200" dirty="0"/>
        </a:p>
      </dsp:txBody>
      <dsp:txXfrm>
        <a:off x="2986743" y="411057"/>
        <a:ext cx="2254546" cy="1241340"/>
      </dsp:txXfrm>
    </dsp:sp>
    <dsp:sp modelId="{46D549AA-130E-4440-9D41-CAD41AAC7DB6}">
      <dsp:nvSpPr>
        <dsp:cNvPr id="0" name=""/>
        <dsp:cNvSpPr/>
      </dsp:nvSpPr>
      <dsp:spPr>
        <a:xfrm>
          <a:off x="2131988" y="1655024"/>
          <a:ext cx="4281237" cy="117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A ésta la podemos llamar la estrategia de “nuestra compañía es de más alta tecnología que la suya”, y no hay duda que es especialmente popular en el momento.</a:t>
          </a:r>
          <a:r>
            <a:rPr lang="es-ES_tradnl" sz="1900" kern="1200" dirty="0" smtClean="0"/>
            <a:t> </a:t>
          </a:r>
          <a:endParaRPr lang="es-MX" sz="1900" kern="1200" dirty="0"/>
        </a:p>
      </dsp:txBody>
      <dsp:txXfrm>
        <a:off x="2131988" y="1655024"/>
        <a:ext cx="4281237" cy="11740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8783C-D9DC-4E6E-B4DC-59CF3F09A674}">
      <dsp:nvSpPr>
        <dsp:cNvPr id="0" name=""/>
        <dsp:cNvSpPr/>
      </dsp:nvSpPr>
      <dsp:spPr>
        <a:xfrm>
          <a:off x="5693" y="1074316"/>
          <a:ext cx="1579402" cy="16303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0544D-0F1F-41DA-8848-2E77400BA74B}">
      <dsp:nvSpPr>
        <dsp:cNvPr id="0" name=""/>
        <dsp:cNvSpPr/>
      </dsp:nvSpPr>
      <dsp:spPr>
        <a:xfrm>
          <a:off x="107197" y="2093573"/>
          <a:ext cx="2040861" cy="20408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9. Defensa del interés público predilecto de sus clientes.</a:t>
          </a:r>
          <a:endParaRPr lang="es-MX" sz="1400" kern="1200" dirty="0"/>
        </a:p>
      </dsp:txBody>
      <dsp:txXfrm>
        <a:off x="166972" y="2153348"/>
        <a:ext cx="1921311" cy="1921311"/>
      </dsp:txXfrm>
    </dsp:sp>
    <dsp:sp modelId="{1D7B7C05-EA7B-4A33-9D92-852C56AE1344}">
      <dsp:nvSpPr>
        <dsp:cNvPr id="0" name=""/>
        <dsp:cNvSpPr/>
      </dsp:nvSpPr>
      <dsp:spPr>
        <a:xfrm rot="111469">
          <a:off x="2058841" y="1692963"/>
          <a:ext cx="474119" cy="490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2058878" y="1788735"/>
        <a:ext cx="331883" cy="294234"/>
      </dsp:txXfrm>
    </dsp:sp>
    <dsp:sp modelId="{E65A39EA-E55A-4CCC-9529-D8C90F9E5EC1}">
      <dsp:nvSpPr>
        <dsp:cNvPr id="0" name=""/>
        <dsp:cNvSpPr/>
      </dsp:nvSpPr>
      <dsp:spPr>
        <a:xfrm>
          <a:off x="2939011" y="971686"/>
          <a:ext cx="2040861" cy="20408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F305D-4330-4B5B-B8E0-D38CD51C1B3D}">
      <dsp:nvSpPr>
        <dsp:cNvPr id="0" name=""/>
        <dsp:cNvSpPr/>
      </dsp:nvSpPr>
      <dsp:spPr>
        <a:xfrm>
          <a:off x="3271244" y="2196203"/>
          <a:ext cx="2040861" cy="2040861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 primera vista, parece que se trata de publicidad de problemas o de defensa, pero al examinarla más de cerca verá que en realidad es un trabajo de preparación del mercado</a:t>
          </a:r>
          <a:r>
            <a:rPr lang="es-ES_tradnl" sz="1400" kern="1200" dirty="0" smtClean="0"/>
            <a:t>.</a:t>
          </a:r>
          <a:endParaRPr lang="es-MX" sz="1400" kern="1200" dirty="0"/>
        </a:p>
      </dsp:txBody>
      <dsp:txXfrm>
        <a:off x="3331019" y="2255978"/>
        <a:ext cx="1921311" cy="1921311"/>
      </dsp:txXfrm>
    </dsp:sp>
    <dsp:sp modelId="{CC970DAB-92CA-4982-BF52-D83FC6C16F3B}">
      <dsp:nvSpPr>
        <dsp:cNvPr id="0" name=""/>
        <dsp:cNvSpPr/>
      </dsp:nvSpPr>
      <dsp:spPr>
        <a:xfrm>
          <a:off x="5372987" y="1746922"/>
          <a:ext cx="393115" cy="490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5372987" y="1845000"/>
        <a:ext cx="275181" cy="294234"/>
      </dsp:txXfrm>
    </dsp:sp>
    <dsp:sp modelId="{797164FD-2212-4FCA-AB07-7481F8403F9F}">
      <dsp:nvSpPr>
        <dsp:cNvPr id="0" name=""/>
        <dsp:cNvSpPr/>
      </dsp:nvSpPr>
      <dsp:spPr>
        <a:xfrm>
          <a:off x="6103058" y="971686"/>
          <a:ext cx="2040861" cy="20408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1332C-37D9-42FF-B4CE-C6AA531808AD}">
      <dsp:nvSpPr>
        <dsp:cNvPr id="0" name=""/>
        <dsp:cNvSpPr/>
      </dsp:nvSpPr>
      <dsp:spPr>
        <a:xfrm>
          <a:off x="6435291" y="2196203"/>
          <a:ext cx="2040861" cy="2040861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Si está vendiendo materiales para vivienda, promueva tasas de interés más bajas para aumentar la iniciación de soluciones de vivienda.</a:t>
          </a:r>
          <a:r>
            <a:rPr lang="es-ES_tradnl" sz="1400" kern="1200" dirty="0" smtClean="0"/>
            <a:t> </a:t>
          </a:r>
          <a:endParaRPr lang="es-MX" sz="1400" kern="1200" dirty="0"/>
        </a:p>
      </dsp:txBody>
      <dsp:txXfrm>
        <a:off x="6495066" y="2255978"/>
        <a:ext cx="1921311" cy="1921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Texto convergente"/>
  <dgm:desc val="Se usa para mostrar varios pasos o partes que se fusionan en un conjunto. Se limita a una forma de Nivel 1 con texto y a un máximo de cinco formas de Nivel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Diseño de arquitectura"/>
  <dgm:desc val="Úselo para mostrar las relaciones jerárquicas que se crean desde abajo hacia arriba. Este diseño funciona bien para mostrar los componentes u objetos de arquitectura basados en otros objeto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28CF-C187-44FE-997B-3178394F85F0}" type="datetimeFigureOut">
              <a:rPr lang="es-MX" smtClean="0"/>
              <a:t>16/03/2017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CA011-5F1F-4C77-9072-47478FF1B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57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CA011-5F1F-4C77-9072-47478FF1BC0F}" type="slidenum">
              <a:rPr lang="es-MX" smtClean="0"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800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1CA7-3800-4040-B610-97318FC802FF}" type="datetimeFigureOut">
              <a:rPr lang="es-ES" altLang="es-MX"/>
              <a:pPr>
                <a:defRPr/>
              </a:pPr>
              <a:t>16/03/2017</a:t>
            </a:fld>
            <a:endParaRPr lang="es-ES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1AEB9-FE3D-447E-B372-E7C4E8D7F6F6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35401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5570-75AD-46EA-ABE2-D2A4B149D067}" type="datetimeFigureOut">
              <a:rPr lang="es-ES" altLang="es-MX"/>
              <a:pPr>
                <a:defRPr/>
              </a:pPr>
              <a:t>16/03/2017</a:t>
            </a:fld>
            <a:endParaRPr lang="es-ES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E4A55-E8E4-46AC-A05B-96D6360462E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16893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C800-EC87-44EB-AB0C-AD3D3D1E81BE}" type="datetimeFigureOut">
              <a:rPr lang="es-ES" altLang="es-MX"/>
              <a:pPr>
                <a:defRPr/>
              </a:pPr>
              <a:t>16/03/2017</a:t>
            </a:fld>
            <a:endParaRPr lang="es-ES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54549-6EB1-4629-955B-052FAB85199E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52534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6BCB2-DE0E-46D2-9A4C-3DBD8383BE69}" type="datetimeFigureOut">
              <a:rPr lang="es-ES" altLang="es-MX"/>
              <a:pPr>
                <a:defRPr/>
              </a:pPr>
              <a:t>16/03/2017</a:t>
            </a:fld>
            <a:endParaRPr lang="es-ES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6FBB0-AEF3-45FD-8812-E1CD6ACE5D91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57823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662B-8596-42C6-944A-D7CD31E730C5}" type="datetimeFigureOut">
              <a:rPr lang="es-ES" altLang="es-MX"/>
              <a:pPr>
                <a:defRPr/>
              </a:pPr>
              <a:t>16/03/2017</a:t>
            </a:fld>
            <a:endParaRPr lang="es-ES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699E2-01E3-4A0B-BDAD-D5F65AA0FCA5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62192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E216E-0E9D-4083-B2BC-0811251E64B1}" type="datetimeFigureOut">
              <a:rPr lang="es-ES" altLang="es-MX"/>
              <a:pPr>
                <a:defRPr/>
              </a:pPr>
              <a:t>16/03/2017</a:t>
            </a:fld>
            <a:endParaRPr lang="es-ES" alt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9F9FF-5A5D-4A3C-B758-2838340321B0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29289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C1AD-9E21-4E26-A40C-563BD8C5CF58}" type="datetimeFigureOut">
              <a:rPr lang="es-ES" altLang="es-MX"/>
              <a:pPr>
                <a:defRPr/>
              </a:pPr>
              <a:t>16/03/2017</a:t>
            </a:fld>
            <a:endParaRPr lang="es-ES" altLang="es-MX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0F61-E8D3-44B5-B30C-D0D7C82FDFBE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42961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8D6E-A496-4A34-B120-928A54E25CAE}" type="datetimeFigureOut">
              <a:rPr lang="es-ES" altLang="es-MX"/>
              <a:pPr>
                <a:defRPr/>
              </a:pPr>
              <a:t>16/03/2017</a:t>
            </a:fld>
            <a:endParaRPr lang="es-ES" altLang="es-MX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FA669-5413-4B44-81D9-32FFB9C71F61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69977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FF776-F288-40EB-A7FD-103F85B14E23}" type="datetimeFigureOut">
              <a:rPr lang="es-ES" altLang="es-MX"/>
              <a:pPr>
                <a:defRPr/>
              </a:pPr>
              <a:t>16/03/2017</a:t>
            </a:fld>
            <a:endParaRPr lang="es-ES" altLang="es-MX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5F4D1-2242-4883-BB5B-DBEC09621AD2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32892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567CF-3AA8-4F2B-AEEE-ECAB2C0E500C}" type="datetimeFigureOut">
              <a:rPr lang="es-ES" altLang="es-MX"/>
              <a:pPr>
                <a:defRPr/>
              </a:pPr>
              <a:t>16/03/2017</a:t>
            </a:fld>
            <a:endParaRPr lang="es-ES" alt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2E35-8468-4EB8-A935-FA546832B4F4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60556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E5F4-5FAE-4A01-ADEE-20DABFBEC0D7}" type="datetimeFigureOut">
              <a:rPr lang="es-ES" altLang="es-MX"/>
              <a:pPr>
                <a:defRPr/>
              </a:pPr>
              <a:t>16/03/2017</a:t>
            </a:fld>
            <a:endParaRPr lang="es-ES" alt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56ECC-7DFD-4D3E-92B4-E52B83F73367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15724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MX" smtClean="0"/>
              <a:t>Clic para editar título</a:t>
            </a:r>
            <a:endParaRPr lang="es-ES" altLang="es-MX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MX" smtClean="0"/>
              <a:t>Haga clic para modificar el estilo de texto del patrón</a:t>
            </a:r>
          </a:p>
          <a:p>
            <a:pPr lvl="1"/>
            <a:r>
              <a:rPr lang="es-ES_tradnl" altLang="es-MX" smtClean="0"/>
              <a:t>Segundo nivel</a:t>
            </a:r>
          </a:p>
          <a:p>
            <a:pPr lvl="2"/>
            <a:r>
              <a:rPr lang="es-ES_tradnl" altLang="es-MX" smtClean="0"/>
              <a:t>Tercer nivel</a:t>
            </a:r>
          </a:p>
          <a:p>
            <a:pPr lvl="3"/>
            <a:r>
              <a:rPr lang="es-ES_tradnl" altLang="es-MX" smtClean="0"/>
              <a:t>Cuarto nivel</a:t>
            </a:r>
          </a:p>
          <a:p>
            <a:pPr lvl="4"/>
            <a:r>
              <a:rPr lang="es-ES_tradnl" altLang="es-MX" smtClean="0"/>
              <a:t>Quinto nivel</a:t>
            </a:r>
            <a:endParaRPr lang="es-ES" altLang="es-MX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E50FCDD-8226-4C99-9FCD-9BEBBAE35993}" type="datetimeFigureOut">
              <a:rPr lang="es-ES" altLang="es-MX"/>
              <a:pPr>
                <a:defRPr/>
              </a:pPr>
              <a:t>16/03/2017</a:t>
            </a:fld>
            <a:endParaRPr lang="es-ES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2AF2C8-B772-4DDC-B8C2-255295D4B0F6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dalyc.org/articulo.oa?id=29729580016" TargetMode="External"/><Relationship Id="rId3" Type="http://schemas.openxmlformats.org/officeDocument/2006/relationships/hyperlink" Target="http://perio.unlp.edu.ar/catedras/system/files/capriotti_la_imagen_corporativa.pdf" TargetMode="External"/><Relationship Id="rId7" Type="http://schemas.openxmlformats.org/officeDocument/2006/relationships/hyperlink" Target="http://www.redalyc.org/articulo.oa?id=31048903003" TargetMode="External"/><Relationship Id="rId12" Type="http://schemas.openxmlformats.org/officeDocument/2006/relationships/hyperlink" Target="http://recursostic.educacion.es/bancoimagenes/web/" TargetMode="External"/><Relationship Id="rId2" Type="http://schemas.openxmlformats.org/officeDocument/2006/relationships/hyperlink" Target="http://hernansoto.info/wpcontent/uploads/sites/408/2015/11/LIBRO_ROJO_DE_LA_PUBLICIDAD1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dalyc.org/articulo.oa?id=20808206" TargetMode="External"/><Relationship Id="rId11" Type="http://schemas.openxmlformats.org/officeDocument/2006/relationships/hyperlink" Target="http://archivo.eluniversal.com.mx/notas/822163.html" TargetMode="External"/><Relationship Id="rId5" Type="http://schemas.openxmlformats.org/officeDocument/2006/relationships/hyperlink" Target="http://repository.uaeh.edu.mx/bitstream/bitstream/handle/123456789/10667/Manual%20de%20imagen%20corporativa.pdf?sequence=1" TargetMode="External"/><Relationship Id="rId10" Type="http://schemas.openxmlformats.org/officeDocument/2006/relationships/hyperlink" Target="http://www.fundacionosde.com.ar/pdf/biblioteca/dinamica.pdf" TargetMode="External"/><Relationship Id="rId4" Type="http://schemas.openxmlformats.org/officeDocument/2006/relationships/hyperlink" Target="http://www.redalyc.org/articulo.oa?id=67602212" TargetMode="External"/><Relationship Id="rId9" Type="http://schemas.openxmlformats.org/officeDocument/2006/relationships/hyperlink" Target="http://www.redalyc.org/pdf/687/68710102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4" descr="portada 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267" name="2 Rectángulo"/>
          <p:cNvSpPr>
            <a:spLocks noChangeArrowheads="1"/>
          </p:cNvSpPr>
          <p:nvPr/>
        </p:nvSpPr>
        <p:spPr bwMode="auto">
          <a:xfrm>
            <a:off x="3983038" y="317500"/>
            <a:ext cx="5160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altLang="es-MX" sz="2400" b="1"/>
              <a:t>4.2.2 Publicidad Corporativa Financiera</a:t>
            </a:r>
          </a:p>
        </p:txBody>
      </p:sp>
      <p:sp>
        <p:nvSpPr>
          <p:cNvPr id="11268" name="3 Rectángulo"/>
          <p:cNvSpPr>
            <a:spLocks noChangeArrowheads="1"/>
          </p:cNvSpPr>
          <p:nvPr/>
        </p:nvSpPr>
        <p:spPr bwMode="auto">
          <a:xfrm>
            <a:off x="596900" y="1063625"/>
            <a:ext cx="59134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s-MX" altLang="es-MX" b="1"/>
              <a:t>Una alta cantidad de publicidad se hace en medios reducidos, es decir, el monto del gasto efectivo dirigido a la comunidad inversionista, no es tan grande como el de otras formas de publicidad corporativa, que se dirigen a segmentos más grandes de la población.</a:t>
            </a:r>
            <a:r>
              <a:rPr lang="es-ES_tradnl" altLang="es-MX"/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991225" y="2540000"/>
            <a:ext cx="2859088" cy="31400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_tradnl" dirty="0"/>
              <a:t>Ejemplo</a:t>
            </a:r>
          </a:p>
          <a:p>
            <a:pPr algn="just">
              <a:defRPr/>
            </a:pPr>
            <a:r>
              <a:rPr lang="es-ES_tradnl" dirty="0"/>
              <a:t>La venta del Atlas sigue en suspenso y aún no hay una respuesta definitiva a la propuesta del empresario Salvador Martínez Garza, ni mucho menos para la del socio rojinegro Francisco Ibarra (Dic. 2012).</a:t>
            </a:r>
          </a:p>
          <a:p>
            <a:pPr algn="just">
              <a:defRPr/>
            </a:pPr>
            <a:r>
              <a:rPr lang="es-ES_tradnl" dirty="0"/>
              <a:t>Se aprobó la venta a TV Azteca (Nov. 2013).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7" y="2640137"/>
            <a:ext cx="4435944" cy="294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2291" name="2 Rectángulo"/>
          <p:cNvSpPr>
            <a:spLocks noChangeArrowheads="1"/>
          </p:cNvSpPr>
          <p:nvPr/>
        </p:nvSpPr>
        <p:spPr bwMode="auto">
          <a:xfrm>
            <a:off x="2840038" y="387350"/>
            <a:ext cx="63039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MX" altLang="es-MX" sz="2400" b="1"/>
              <a:t>4.2.3 Publicidad de preparación de mercado</a:t>
            </a:r>
            <a:r>
              <a:rPr lang="es-ES_tradnl" altLang="es-MX" sz="2400" b="1"/>
              <a:t/>
            </a:r>
            <a:br>
              <a:rPr lang="es-ES_tradnl" altLang="es-MX" sz="2400" b="1"/>
            </a:br>
            <a:endParaRPr lang="es-MX" altLang="es-MX" sz="2400" b="1"/>
          </a:p>
        </p:txBody>
      </p:sp>
      <p:sp>
        <p:nvSpPr>
          <p:cNvPr id="4" name="3 Rectángulo"/>
          <p:cNvSpPr/>
          <p:nvPr/>
        </p:nvSpPr>
        <p:spPr>
          <a:xfrm>
            <a:off x="5751513" y="1243013"/>
            <a:ext cx="3032125" cy="45243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" algn="just">
              <a:defRPr/>
            </a:pPr>
            <a:r>
              <a:rPr lang="es-MX" b="1" dirty="0"/>
              <a:t>Ejemplo</a:t>
            </a:r>
          </a:p>
          <a:p>
            <a:pPr marL="502920" indent="-457200">
              <a:buFont typeface="+mj-lt"/>
              <a:buAutoNum type="arabicParenR"/>
              <a:defRPr/>
            </a:pPr>
            <a:r>
              <a:rPr lang="es-MX" b="1" dirty="0"/>
              <a:t>Modificar el mercado de tal manera que acepte mejor la clase de productos por los cuales se conoce a la compañía</a:t>
            </a:r>
            <a:r>
              <a:rPr lang="es-ES_tradnl" b="1" dirty="0"/>
              <a:t>, ejemplo el mercado de las sopas “nutritivas”.</a:t>
            </a:r>
          </a:p>
          <a:p>
            <a:pPr marL="502920" indent="-457200">
              <a:buFont typeface="+mj-lt"/>
              <a:buAutoNum type="arabicParenR"/>
              <a:defRPr/>
            </a:pPr>
            <a:r>
              <a:rPr lang="es-MX" b="1" dirty="0"/>
              <a:t>Es alertar la percepción de una compañía para hacerla más aceptable como fuente de productos</a:t>
            </a:r>
            <a:r>
              <a:rPr lang="es-ES_tradnl" b="1" dirty="0"/>
              <a:t> ejemplo: </a:t>
            </a:r>
            <a:r>
              <a:rPr lang="es-ES_tradnl" b="1" dirty="0" err="1"/>
              <a:t>Levi´s</a:t>
            </a:r>
            <a:r>
              <a:rPr lang="es-ES_tradnl" b="1" dirty="0"/>
              <a:t> para damas.</a:t>
            </a:r>
          </a:p>
          <a:p>
            <a:pPr marL="502920" indent="-457200" algn="just">
              <a:buFont typeface="+mj-lt"/>
              <a:buAutoNum type="arabicParenR"/>
              <a:defRPr/>
            </a:pPr>
            <a:endParaRPr lang="es-ES_tradnl" dirty="0"/>
          </a:p>
        </p:txBody>
      </p:sp>
      <p:sp>
        <p:nvSpPr>
          <p:cNvPr id="12293" name="4 Rectángulo"/>
          <p:cNvSpPr>
            <a:spLocks noChangeArrowheads="1"/>
          </p:cNvSpPr>
          <p:nvPr/>
        </p:nvSpPr>
        <p:spPr bwMode="auto">
          <a:xfrm>
            <a:off x="722313" y="1981200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altLang="es-MX" sz="2400"/>
              <a:t>Aunque la publicidad corporativa </a:t>
            </a:r>
            <a:r>
              <a:rPr lang="es-MX" altLang="es-MX" sz="2400" b="1"/>
              <a:t>NO </a:t>
            </a:r>
            <a:r>
              <a:rPr lang="es-MX" altLang="es-MX" sz="2400"/>
              <a:t>presenta productos para la venta, </a:t>
            </a:r>
            <a:r>
              <a:rPr lang="es-MX" altLang="es-MX" sz="2400" b="1"/>
              <a:t>SI</a:t>
            </a:r>
            <a:r>
              <a:rPr lang="es-MX" altLang="es-MX" sz="2400"/>
              <a:t> tiene un efecto sobre las ventas de productos, particularmente a largo plazo. Esta, aparente, anomalía ha contribuido mucho a la confusión en torno del tema.</a:t>
            </a:r>
            <a:r>
              <a:rPr lang="es-ES_tradnl" altLang="es-MX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3315" name="2 Rectángulo"/>
          <p:cNvSpPr>
            <a:spLocks noChangeArrowheads="1"/>
          </p:cNvSpPr>
          <p:nvPr/>
        </p:nvSpPr>
        <p:spPr bwMode="auto">
          <a:xfrm>
            <a:off x="4425950" y="357188"/>
            <a:ext cx="4718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altLang="es-MX" sz="2400" b="1"/>
              <a:t>4.2.4 Publicidad corporativa híbrida</a:t>
            </a:r>
          </a:p>
        </p:txBody>
      </p:sp>
      <p:sp>
        <p:nvSpPr>
          <p:cNvPr id="13316" name="3 Rectángulo"/>
          <p:cNvSpPr>
            <a:spLocks noChangeArrowheads="1"/>
          </p:cNvSpPr>
          <p:nvPr/>
        </p:nvSpPr>
        <p:spPr bwMode="auto">
          <a:xfrm>
            <a:off x="360363" y="1433513"/>
            <a:ext cx="5703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altLang="es-MX" sz="2000"/>
              <a:t>Usualmente combina objetivos de relaciones con los inversionistas, con los objetivos de ventas</a:t>
            </a:r>
            <a:r>
              <a:rPr lang="es-ES_tradnl" altLang="es-MX" sz="2000"/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305550" y="1787525"/>
            <a:ext cx="2590800" cy="3416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dirty="0"/>
              <a:t>Ejemplo</a:t>
            </a:r>
          </a:p>
          <a:p>
            <a:pPr>
              <a:defRPr/>
            </a:pPr>
            <a:r>
              <a:rPr lang="es-MX" dirty="0"/>
              <a:t>Para </a:t>
            </a:r>
            <a:r>
              <a:rPr lang="es-MX" i="1" dirty="0" err="1"/>
              <a:t>Allied</a:t>
            </a:r>
            <a:r>
              <a:rPr lang="es-MX" i="1" dirty="0"/>
              <a:t> </a:t>
            </a:r>
            <a:r>
              <a:rPr lang="es-MX" i="1" dirty="0" err="1"/>
              <a:t>Signal</a:t>
            </a:r>
            <a:r>
              <a:rPr lang="es-MX" i="1" dirty="0"/>
              <a:t>, </a:t>
            </a:r>
            <a:r>
              <a:rPr lang="es-MX" dirty="0"/>
              <a:t>los mismos anuncios que posicionan la compañía como un recurso para contratos y subcontratos de trabajo en los campos aeroespacial y automotriz, también pueden ayudar a posicionarla en la mente de los inversionistas.</a:t>
            </a:r>
            <a:r>
              <a:rPr lang="es-ES_tradnl" dirty="0"/>
              <a:t> 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473716"/>
            <a:ext cx="3778250" cy="341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4339" name="2 Rectángulo"/>
          <p:cNvSpPr>
            <a:spLocks noChangeArrowheads="1"/>
          </p:cNvSpPr>
          <p:nvPr/>
        </p:nvSpPr>
        <p:spPr bwMode="auto">
          <a:xfrm>
            <a:off x="3238500" y="314325"/>
            <a:ext cx="5905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MX" altLang="es-MX" sz="2400" b="1"/>
              <a:t>4.3 Enfoque concienzudo de la publicidad corporativa.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628900" y="1152525"/>
            <a:ext cx="39624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15 Estrategias publicitarias corporativas</a:t>
            </a:r>
          </a:p>
        </p:txBody>
      </p:sp>
      <p:sp>
        <p:nvSpPr>
          <p:cNvPr id="14341" name="4 Rectángulo"/>
          <p:cNvSpPr>
            <a:spLocks noChangeArrowheads="1"/>
          </p:cNvSpPr>
          <p:nvPr/>
        </p:nvSpPr>
        <p:spPr bwMode="auto">
          <a:xfrm>
            <a:off x="514350" y="1690688"/>
            <a:ext cx="27241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MX" altLang="es-MX"/>
              <a:t>La combinación de elementos de diferentes estrategias, se puede explicar  toda la publicidad corporativa de hoy.</a:t>
            </a:r>
          </a:p>
          <a:p>
            <a:pPr lvl="1" algn="ctr" eaLnBrk="1" hangingPunct="1"/>
            <a:endParaRPr lang="es-MX" altLang="es-MX"/>
          </a:p>
          <a:p>
            <a:pPr lvl="1" algn="ctr" eaLnBrk="1" hangingPunct="1"/>
            <a:r>
              <a:rPr lang="es-MX" altLang="es-MX"/>
              <a:t>“Esto es lo que quiero que suceda”,</a:t>
            </a:r>
            <a:r>
              <a:rPr lang="es-MX" altLang="es-MX" b="1"/>
              <a:t> y no. </a:t>
            </a:r>
          </a:p>
          <a:p>
            <a:pPr lvl="1" algn="ctr" eaLnBrk="1" hangingPunct="1"/>
            <a:endParaRPr lang="es-MX" altLang="es-MX" b="1"/>
          </a:p>
          <a:p>
            <a:pPr lvl="1" algn="ctr" eaLnBrk="1" hangingPunct="1"/>
            <a:r>
              <a:rPr lang="es-MX" altLang="es-MX" b="1"/>
              <a:t>“Esto es lo que quiero decir”</a:t>
            </a:r>
            <a:r>
              <a:rPr lang="es-ES_tradnl" altLang="es-MX"/>
              <a:t> </a:t>
            </a:r>
          </a:p>
          <a:p>
            <a:pPr algn="just" eaLnBrk="1" hangingPunct="1"/>
            <a:endParaRPr lang="es-ES_tradnl" altLang="es-MX"/>
          </a:p>
        </p:txBody>
      </p:sp>
      <p:graphicFrame>
        <p:nvGraphicFramePr>
          <p:cNvPr id="8" name="7 Diagrama"/>
          <p:cNvGraphicFramePr/>
          <p:nvPr/>
        </p:nvGraphicFramePr>
        <p:xfrm>
          <a:off x="3733800" y="1521083"/>
          <a:ext cx="5010150" cy="3986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190299855"/>
              </p:ext>
            </p:extLst>
          </p:nvPr>
        </p:nvGraphicFramePr>
        <p:xfrm>
          <a:off x="393032" y="652377"/>
          <a:ext cx="7427494" cy="5376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69486756"/>
              </p:ext>
            </p:extLst>
          </p:nvPr>
        </p:nvGraphicFramePr>
        <p:xfrm>
          <a:off x="312821" y="288757"/>
          <a:ext cx="8831179" cy="597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37083481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37578662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04848710"/>
              </p:ext>
            </p:extLst>
          </p:nvPr>
        </p:nvGraphicFramePr>
        <p:xfrm>
          <a:off x="109182" y="122830"/>
          <a:ext cx="8925636" cy="5338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51799876"/>
              </p:ext>
            </p:extLst>
          </p:nvPr>
        </p:nvGraphicFramePr>
        <p:xfrm>
          <a:off x="0" y="-1"/>
          <a:ext cx="9010650" cy="626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3" descr="portad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uadroTexto 2"/>
          <p:cNvSpPr txBox="1">
            <a:spLocks noChangeArrowheads="1"/>
          </p:cNvSpPr>
          <p:nvPr/>
        </p:nvSpPr>
        <p:spPr bwMode="auto">
          <a:xfrm>
            <a:off x="4175125" y="3078163"/>
            <a:ext cx="4657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solidFill>
                  <a:schemeClr val="bg1"/>
                </a:solidFill>
              </a:rPr>
              <a:t>Unidad  4 </a:t>
            </a:r>
            <a:r>
              <a:rPr lang="es-ES_tradnl" altLang="es-MX" sz="1800">
                <a:solidFill>
                  <a:schemeClr val="bg1"/>
                </a:solidFill>
              </a:rPr>
              <a:t/>
            </a:r>
            <a:br>
              <a:rPr lang="es-ES_tradnl" altLang="es-MX" sz="1800">
                <a:solidFill>
                  <a:schemeClr val="bg1"/>
                </a:solidFill>
              </a:rPr>
            </a:br>
            <a:r>
              <a:rPr lang="es-MX" altLang="es-MX" sz="1800">
                <a:solidFill>
                  <a:schemeClr val="bg1"/>
                </a:solidFill>
              </a:rPr>
              <a:t>Publicidad Corporativa</a:t>
            </a:r>
            <a:endParaRPr lang="es-ES" altLang="es-MX" sz="18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07854421"/>
              </p:ext>
            </p:extLst>
          </p:nvPr>
        </p:nvGraphicFramePr>
        <p:xfrm>
          <a:off x="0" y="-1"/>
          <a:ext cx="8991600" cy="626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26" y="2895600"/>
            <a:ext cx="2792148" cy="2961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501447399"/>
              </p:ext>
            </p:extLst>
          </p:nvPr>
        </p:nvGraphicFramePr>
        <p:xfrm>
          <a:off x="331076" y="252248"/>
          <a:ext cx="8481847" cy="520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70131032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1422989"/>
              </p:ext>
            </p:extLst>
          </p:nvPr>
        </p:nvGraphicFramePr>
        <p:xfrm>
          <a:off x="0" y="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768780492"/>
              </p:ext>
            </p:extLst>
          </p:nvPr>
        </p:nvGraphicFramePr>
        <p:xfrm>
          <a:off x="0" y="1"/>
          <a:ext cx="8574505" cy="6039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054196759"/>
              </p:ext>
            </p:extLst>
          </p:nvPr>
        </p:nvGraphicFramePr>
        <p:xfrm>
          <a:off x="395785" y="1397000"/>
          <a:ext cx="722421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647862473"/>
              </p:ext>
            </p:extLst>
          </p:nvPr>
        </p:nvGraphicFramePr>
        <p:xfrm>
          <a:off x="0" y="25399"/>
          <a:ext cx="9144000" cy="623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85964608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072607845"/>
              </p:ext>
            </p:extLst>
          </p:nvPr>
        </p:nvGraphicFramePr>
        <p:xfrm>
          <a:off x="0" y="201881"/>
          <a:ext cx="9144000" cy="6062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386696831"/>
              </p:ext>
            </p:extLst>
          </p:nvPr>
        </p:nvGraphicFramePr>
        <p:xfrm>
          <a:off x="0" y="231611"/>
          <a:ext cx="9144000" cy="6080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uadroTexto 3"/>
          <p:cNvSpPr txBox="1">
            <a:spLocks noChangeArrowheads="1"/>
          </p:cNvSpPr>
          <p:nvPr/>
        </p:nvSpPr>
        <p:spPr bwMode="auto">
          <a:xfrm>
            <a:off x="514350" y="115888"/>
            <a:ext cx="25034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800"/>
              <a:t>4.1 Publicidad Corporativa</a:t>
            </a:r>
            <a:br>
              <a:rPr lang="es-ES_tradnl" altLang="es-MX" sz="1800"/>
            </a:br>
            <a:r>
              <a:rPr lang="es-ES_tradnl" altLang="es-MX" sz="1800"/>
              <a:t>¿Qué es y qué puede hacerse?</a:t>
            </a:r>
            <a:endParaRPr lang="es-ES" altLang="es-MX" sz="1800">
              <a:latin typeface="Times" pitchFamily="2" charset="0"/>
            </a:endParaRPr>
          </a:p>
        </p:txBody>
      </p:sp>
      <p:sp>
        <p:nvSpPr>
          <p:cNvPr id="15363" name="CuadroTexto 4"/>
          <p:cNvSpPr txBox="1">
            <a:spLocks noChangeArrowheads="1"/>
          </p:cNvSpPr>
          <p:nvPr/>
        </p:nvSpPr>
        <p:spPr bwMode="auto">
          <a:xfrm>
            <a:off x="914400" y="1893888"/>
            <a:ext cx="26955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sz="1800" dirty="0" smtClean="0"/>
              <a:t>La publicidad corporativa es una herramienta efectiva para una diversidad de problemas y necesidades de comunicación de una corporación.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sz="1800" dirty="0" smtClean="0"/>
              <a:t>La herramienta más costosa son las relaciones públicas.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sz="1800" dirty="0" smtClean="0"/>
              <a:t>Lograr el reconocimiento público de la compañía más rápido y en forma controlada.</a:t>
            </a:r>
          </a:p>
          <a:p>
            <a:pPr>
              <a:defRPr/>
            </a:pPr>
            <a:endParaRPr lang="es-ES_tradnl" sz="1800" dirty="0"/>
          </a:p>
        </p:txBody>
      </p:sp>
      <p:pic>
        <p:nvPicPr>
          <p:cNvPr id="4101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1893888"/>
            <a:ext cx="4572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13280195"/>
              </p:ext>
            </p:extLst>
          </p:nvPr>
        </p:nvGraphicFramePr>
        <p:xfrm>
          <a:off x="237505" y="71252"/>
          <a:ext cx="8455233" cy="6044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52563198"/>
              </p:ext>
            </p:extLst>
          </p:nvPr>
        </p:nvGraphicFramePr>
        <p:xfrm>
          <a:off x="312821" y="625642"/>
          <a:ext cx="8518358" cy="5438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48037608"/>
              </p:ext>
            </p:extLst>
          </p:nvPr>
        </p:nvGraphicFramePr>
        <p:xfrm>
          <a:off x="236483" y="1135117"/>
          <a:ext cx="8734096" cy="4918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227221" y="264695"/>
            <a:ext cx="6930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7030A0"/>
                </a:solidFill>
              </a:rPr>
              <a:t>Agencias de publicidad vs Agencias de Relaciones Públicas</a:t>
            </a:r>
            <a:endParaRPr lang="es-MX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77917" y="725213"/>
            <a:ext cx="77881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Manejo de problemas</a:t>
            </a:r>
          </a:p>
          <a:p>
            <a:pPr algn="ctr"/>
            <a:r>
              <a:rPr lang="es-MX" sz="2000" i="1" dirty="0" smtClean="0"/>
              <a:t>¿Qué hacer cuando el desastre golpea?</a:t>
            </a:r>
          </a:p>
          <a:p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57" y="1848975"/>
            <a:ext cx="6069286" cy="402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596724487"/>
              </p:ext>
            </p:extLst>
          </p:nvPr>
        </p:nvGraphicFramePr>
        <p:xfrm>
          <a:off x="173421" y="236483"/>
          <a:ext cx="8970579" cy="5864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42349825"/>
              </p:ext>
            </p:extLst>
          </p:nvPr>
        </p:nvGraphicFramePr>
        <p:xfrm>
          <a:off x="0" y="171450"/>
          <a:ext cx="8648700" cy="580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672081290"/>
              </p:ext>
            </p:extLst>
          </p:nvPr>
        </p:nvGraphicFramePr>
        <p:xfrm>
          <a:off x="266700" y="400050"/>
          <a:ext cx="8877300" cy="550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571725038"/>
              </p:ext>
            </p:extLst>
          </p:nvPr>
        </p:nvGraphicFramePr>
        <p:xfrm>
          <a:off x="409575" y="361949"/>
          <a:ext cx="8324850" cy="5695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25832545"/>
              </p:ext>
            </p:extLst>
          </p:nvPr>
        </p:nvGraphicFramePr>
        <p:xfrm>
          <a:off x="781050" y="994319"/>
          <a:ext cx="8020050" cy="500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990725" y="224878"/>
            <a:ext cx="5162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4400" b="1" dirty="0"/>
              <a:t>Rumores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71475" y="93355"/>
            <a:ext cx="8401050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Referencias</a:t>
            </a:r>
          </a:p>
          <a:p>
            <a:endParaRPr lang="es-MX" dirty="0" smtClean="0"/>
          </a:p>
          <a:p>
            <a:r>
              <a:rPr lang="es-MX" sz="1100" dirty="0" err="1"/>
              <a:t>Bassat</a:t>
            </a:r>
            <a:r>
              <a:rPr lang="es-MX" sz="1100" dirty="0"/>
              <a:t>, L. (1994). </a:t>
            </a:r>
            <a:r>
              <a:rPr lang="es-MX" sz="1100" i="1" dirty="0"/>
              <a:t>El libro rojo de la publicidad</a:t>
            </a:r>
            <a:r>
              <a:rPr lang="es-MX" sz="1100" dirty="0"/>
              <a:t> (pp. 183-194). Recuperado de</a:t>
            </a:r>
          </a:p>
          <a:p>
            <a:r>
              <a:rPr lang="es-MX" sz="1100" u="sng" dirty="0">
                <a:hlinkClick r:id="rId2"/>
              </a:rPr>
              <a:t>http://hernansoto.info/wpcontent/uploads/sites/408/2015/11/LIBRO_ROJO_DE_LA_PUBLICIDAD1.pdf</a:t>
            </a:r>
            <a:endParaRPr lang="es-MX" sz="1100" dirty="0"/>
          </a:p>
          <a:p>
            <a:r>
              <a:rPr lang="es-MX" sz="1100" dirty="0"/>
              <a:t> </a:t>
            </a:r>
          </a:p>
          <a:p>
            <a:r>
              <a:rPr lang="es-MX" sz="1100" dirty="0" err="1"/>
              <a:t>Capriotti</a:t>
            </a:r>
            <a:r>
              <a:rPr lang="es-MX" sz="1100" dirty="0"/>
              <a:t>, P. (s.f.).  La imagen Corporativa (pp. 68-71). Recuperado de </a:t>
            </a:r>
            <a:r>
              <a:rPr lang="es-MX" sz="1100" u="sng" dirty="0">
                <a:hlinkClick r:id="rId3"/>
              </a:rPr>
              <a:t>http://perio.unlp.edu.ar/catedras/system/files/capriotti_la_imagen_corporativa.pdf</a:t>
            </a:r>
            <a:endParaRPr lang="es-MX" sz="1100" dirty="0"/>
          </a:p>
          <a:p>
            <a:r>
              <a:rPr lang="es-MX" sz="1100" dirty="0"/>
              <a:t> </a:t>
            </a:r>
          </a:p>
          <a:p>
            <a:r>
              <a:rPr lang="es-MX" sz="1100" dirty="0"/>
              <a:t>Cortés, A. (2008). Conceptualización de la publicidad institucional en su dimensión socializadora y educativa. Espacios Públicos 11(22). Recuperado de </a:t>
            </a:r>
            <a:r>
              <a:rPr lang="es-MX" sz="1100" u="sng" dirty="0">
                <a:hlinkClick r:id="rId4"/>
              </a:rPr>
              <a:t>http://www.redalyc.org/articulo.oa?id=67602212</a:t>
            </a:r>
            <a:r>
              <a:rPr lang="es-MX" sz="1100" dirty="0"/>
              <a:t> </a:t>
            </a:r>
          </a:p>
          <a:p>
            <a:r>
              <a:rPr lang="es-MX" sz="1100" dirty="0"/>
              <a:t> </a:t>
            </a:r>
          </a:p>
          <a:p>
            <a:r>
              <a:rPr lang="es-MX" sz="1100" dirty="0"/>
              <a:t>Durán, F. (2006). </a:t>
            </a:r>
            <a:r>
              <a:rPr lang="es-MX" sz="1100" i="1" dirty="0"/>
              <a:t>Manual de imagen corporativa para Las Pymes de Pachuca, Hidalgo</a:t>
            </a:r>
            <a:r>
              <a:rPr lang="es-MX" sz="1100" dirty="0"/>
              <a:t> (pp. 29-32). Recuperado de </a:t>
            </a:r>
            <a:r>
              <a:rPr lang="es-MX" sz="1100" u="sng" dirty="0">
                <a:hlinkClick r:id="rId5"/>
              </a:rPr>
              <a:t>http://repository.uaeh.edu.mx/bitstream/bitstream/handle/123456789/10667/Manual%20de%20imagen%20corporativa.pdf?sequence=1</a:t>
            </a:r>
            <a:endParaRPr lang="es-MX" sz="1100" dirty="0"/>
          </a:p>
          <a:p>
            <a:r>
              <a:rPr lang="es-MX" sz="1100" dirty="0"/>
              <a:t> </a:t>
            </a:r>
          </a:p>
          <a:p>
            <a:r>
              <a:rPr lang="es-MX" sz="1100" dirty="0" err="1"/>
              <a:t>Northcote</a:t>
            </a:r>
            <a:r>
              <a:rPr lang="es-MX" sz="1100" dirty="0"/>
              <a:t>, H.  (2001). Las marcas y los cruciales retos del siglo XXI. Pharos 8(2). Recuperado de  </a:t>
            </a:r>
            <a:r>
              <a:rPr lang="es-MX" sz="1100" u="sng" dirty="0">
                <a:hlinkClick r:id="rId6"/>
              </a:rPr>
              <a:t>http://www.redalyc.org/articulo.oa?id=20808206</a:t>
            </a:r>
            <a:r>
              <a:rPr lang="es-MX" sz="1100" dirty="0"/>
              <a:t> </a:t>
            </a:r>
          </a:p>
          <a:p>
            <a:r>
              <a:rPr lang="es-MX" sz="1100" dirty="0"/>
              <a:t> </a:t>
            </a:r>
          </a:p>
          <a:p>
            <a:r>
              <a:rPr lang="es-MX" sz="1100" dirty="0" err="1"/>
              <a:t>Muller</a:t>
            </a:r>
            <a:r>
              <a:rPr lang="es-MX" sz="1100" dirty="0"/>
              <a:t>, K. (2016). El papel de las marcas en la nueva era de la comunicación publicitaria. </a:t>
            </a:r>
            <a:r>
              <a:rPr lang="es-MX" sz="1100" i="1" dirty="0"/>
              <a:t>Opción 32</a:t>
            </a:r>
            <a:r>
              <a:rPr lang="es-MX" sz="1100" dirty="0"/>
              <a:t>(12). Recuperado de  </a:t>
            </a:r>
            <a:r>
              <a:rPr lang="es-MX" sz="1100" u="sng" dirty="0">
                <a:hlinkClick r:id="rId7"/>
              </a:rPr>
              <a:t>http://www.redalyc.org/articulo.oa?id=31048903003</a:t>
            </a:r>
            <a:r>
              <a:rPr lang="es-MX" sz="1100" dirty="0"/>
              <a:t>&gt;</a:t>
            </a:r>
          </a:p>
          <a:p>
            <a:r>
              <a:rPr lang="es-MX" sz="1100" dirty="0"/>
              <a:t> </a:t>
            </a:r>
          </a:p>
          <a:p>
            <a:r>
              <a:rPr lang="es-MX" sz="1100" dirty="0"/>
              <a:t>Orozco, J. y  Roca, D. (2011). Construcción de imagen de marca y reputación a través de campañas publicitarias de RSC. </a:t>
            </a:r>
            <a:r>
              <a:rPr lang="es-MX" sz="1100" i="1" dirty="0" err="1"/>
              <a:t>Sphera</a:t>
            </a:r>
            <a:r>
              <a:rPr lang="es-MX" sz="1100" i="1" dirty="0"/>
              <a:t> Pública  </a:t>
            </a:r>
            <a:r>
              <a:rPr lang="es-MX" sz="1100" dirty="0"/>
              <a:t>11. Recuperado de </a:t>
            </a:r>
            <a:r>
              <a:rPr lang="es-MX" sz="1100" u="sng" dirty="0">
                <a:hlinkClick r:id="rId8"/>
              </a:rPr>
              <a:t>http://www.redalyc.org/articulo.oa?id=29729580016</a:t>
            </a:r>
            <a:r>
              <a:rPr lang="es-MX" sz="1100" dirty="0"/>
              <a:t> </a:t>
            </a:r>
          </a:p>
          <a:p>
            <a:r>
              <a:rPr lang="es-MX" sz="1100" dirty="0"/>
              <a:t> </a:t>
            </a:r>
          </a:p>
          <a:p>
            <a:r>
              <a:rPr lang="es-MX" sz="1100" dirty="0"/>
              <a:t>Rodríguez, C. (2004).  La  publicidad como herramienta de las distintas modalidades de comunicación persuasiva. </a:t>
            </a:r>
            <a:r>
              <a:rPr lang="es-MX" sz="1100" i="1" dirty="0"/>
              <a:t>Global Media </a:t>
            </a:r>
            <a:r>
              <a:rPr lang="es-MX" sz="1100" i="1" dirty="0" err="1"/>
              <a:t>Journal</a:t>
            </a:r>
            <a:r>
              <a:rPr lang="es-MX" sz="1100" i="1" dirty="0"/>
              <a:t> 1</a:t>
            </a:r>
            <a:r>
              <a:rPr lang="es-MX" sz="1100" dirty="0"/>
              <a:t>(1).  Disponible en:</a:t>
            </a:r>
          </a:p>
          <a:p>
            <a:r>
              <a:rPr lang="es-MX" sz="1100" u="sng" dirty="0">
                <a:hlinkClick r:id="rId9"/>
              </a:rPr>
              <a:t>http://www.redalyc.org/pdf/687/68710102.pdf</a:t>
            </a:r>
            <a:endParaRPr lang="es-MX" sz="1100" dirty="0"/>
          </a:p>
          <a:p>
            <a:r>
              <a:rPr lang="es-MX" sz="1100" dirty="0"/>
              <a:t> </a:t>
            </a:r>
          </a:p>
          <a:p>
            <a:r>
              <a:rPr lang="es-MX" sz="1100" dirty="0" err="1"/>
              <a:t>Scheinsohn</a:t>
            </a:r>
            <a:r>
              <a:rPr lang="es-MX" sz="1100" dirty="0"/>
              <a:t>, D. (1998). </a:t>
            </a:r>
            <a:r>
              <a:rPr lang="es-MX" sz="1100" i="1" dirty="0"/>
              <a:t>Dinámica de la comunicación y la imagen corporativa </a:t>
            </a:r>
            <a:r>
              <a:rPr lang="es-MX" sz="1100" dirty="0"/>
              <a:t>(pp. 122-164). Recuperado de </a:t>
            </a:r>
          </a:p>
          <a:p>
            <a:r>
              <a:rPr lang="es-MX" sz="1100" u="sng" dirty="0">
                <a:hlinkClick r:id="rId10"/>
              </a:rPr>
              <a:t>http://www.fundacionosde.com.ar/pdf/biblioteca/dinamica.pdf</a:t>
            </a:r>
            <a:endParaRPr lang="es-MX" sz="1100" dirty="0"/>
          </a:p>
          <a:p>
            <a:r>
              <a:rPr lang="es-MX" sz="1100" dirty="0"/>
              <a:t> </a:t>
            </a:r>
          </a:p>
          <a:p>
            <a:r>
              <a:rPr lang="es-MX" sz="1100" dirty="0"/>
              <a:t>Universal (12 de enero de 2012). </a:t>
            </a:r>
            <a:r>
              <a:rPr lang="es-MX" sz="1100" i="1" dirty="0" err="1"/>
              <a:t>Volaris</a:t>
            </a:r>
            <a:r>
              <a:rPr lang="es-MX" sz="1100" i="1" dirty="0"/>
              <a:t> hace “</a:t>
            </a:r>
            <a:r>
              <a:rPr lang="es-MX" sz="1100" i="1" dirty="0" err="1"/>
              <a:t>megacompara</a:t>
            </a:r>
            <a:r>
              <a:rPr lang="es-MX" sz="1100" i="1" dirty="0"/>
              <a:t>” a Airbus; adquiere 44 aparatos</a:t>
            </a:r>
            <a:r>
              <a:rPr lang="es-MX" sz="1100" dirty="0"/>
              <a:t>. Recuperado de  </a:t>
            </a:r>
            <a:r>
              <a:rPr lang="es-MX" sz="1100" u="sng" dirty="0">
                <a:hlinkClick r:id="rId11"/>
              </a:rPr>
              <a:t>http://archivo.eluniversal.com.mx/notas/822163.html</a:t>
            </a:r>
            <a:r>
              <a:rPr lang="es-MX" sz="1100" dirty="0"/>
              <a:t> </a:t>
            </a:r>
            <a:endParaRPr lang="es-MX" sz="1100" dirty="0" smtClean="0"/>
          </a:p>
          <a:p>
            <a:endParaRPr lang="es-MX" sz="1100" dirty="0"/>
          </a:p>
          <a:p>
            <a:r>
              <a:rPr lang="es-MX" sz="1100" dirty="0">
                <a:latin typeface="Arial" pitchFamily="34" charset="0"/>
                <a:cs typeface="Arial" pitchFamily="34" charset="0"/>
              </a:rPr>
              <a:t>Las imágenes que se muestran en la presentación fueron extraídas de la página del </a:t>
            </a:r>
            <a:r>
              <a:rPr lang="es-MX" sz="1100" i="1" dirty="0"/>
              <a:t>Banco de imágenes y sonidos</a:t>
            </a:r>
            <a:r>
              <a:rPr lang="es-MX" sz="1100" dirty="0"/>
              <a:t>. (2017). </a:t>
            </a:r>
            <a:r>
              <a:rPr lang="es-MX" sz="1100" i="1" dirty="0"/>
              <a:t>Recuperado de </a:t>
            </a:r>
            <a:r>
              <a:rPr lang="es-MX" sz="1100" b="1" dirty="0">
                <a:hlinkClick r:id="rId12"/>
              </a:rPr>
              <a:t>http://recursostic.educacion.es/bancoimagenes/web/</a:t>
            </a:r>
            <a:r>
              <a:rPr lang="es-MX" sz="1100" b="1" dirty="0"/>
              <a:t>   </a:t>
            </a:r>
            <a:endParaRPr lang="es-MX" sz="1100" dirty="0">
              <a:latin typeface="Arial" pitchFamily="34" charset="0"/>
              <a:cs typeface="Arial" pitchFamily="34" charset="0"/>
            </a:endParaRPr>
          </a:p>
          <a:p>
            <a:endParaRPr lang="es-MX" sz="1100" dirty="0"/>
          </a:p>
          <a:p>
            <a:r>
              <a:rPr lang="es-MX" sz="1100" dirty="0"/>
              <a:t> </a:t>
            </a:r>
          </a:p>
          <a:p>
            <a:endParaRPr lang="es-MX" dirty="0" smtClean="0"/>
          </a:p>
        </p:txBody>
      </p:sp>
      <p:sp>
        <p:nvSpPr>
          <p:cNvPr id="5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6386" name="CuadroTexto 2"/>
          <p:cNvSpPr txBox="1">
            <a:spLocks noChangeArrowheads="1"/>
          </p:cNvSpPr>
          <p:nvPr/>
        </p:nvSpPr>
        <p:spPr bwMode="auto">
          <a:xfrm>
            <a:off x="2117725" y="790575"/>
            <a:ext cx="5297488" cy="846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_tradnl" sz="2000" dirty="0" smtClean="0"/>
              <a:t>La publicidad corporativa es la principal aliada en la creación de la imagen de la </a:t>
            </a:r>
            <a:r>
              <a:rPr lang="es-ES_tradnl" sz="2000" dirty="0" err="1" smtClean="0"/>
              <a:t>compañ</a:t>
            </a:r>
            <a:r>
              <a:rPr lang="cs-CZ" sz="2000" dirty="0" smtClean="0"/>
              <a:t>í</a:t>
            </a:r>
            <a:r>
              <a:rPr lang="es-ES_tradnl" sz="2000" dirty="0" smtClean="0"/>
              <a:t>a.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_tradnl" sz="20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sz="2000" dirty="0" smtClean="0"/>
              <a:t>Si se aprovechan todas sus posibilidades, representa el mayor renglón en el presupuesto de comunicaciones.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s-ES" altLang="es-MX" sz="20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000" dirty="0" smtClean="0"/>
              <a:t>Generalmente, la preparación de publicidad corporativa requiere más tiempo y colaboración de la alta gerencia, que la publicidad de productos.</a:t>
            </a:r>
          </a:p>
          <a:p>
            <a:pPr eaLnBrk="1" hangingPunct="1">
              <a:defRPr/>
            </a:pPr>
            <a:endParaRPr lang="es-ES" altLang="es-MX" sz="1800" dirty="0" smtClean="0"/>
          </a:p>
          <a:p>
            <a:pPr eaLnBrk="1" hangingPunct="1">
              <a:defRPr/>
            </a:pPr>
            <a:endParaRPr lang="es-ES" altLang="es-MX" sz="1800" dirty="0" smtClean="0"/>
          </a:p>
          <a:p>
            <a:pPr eaLnBrk="1" hangingPunct="1">
              <a:defRPr/>
            </a:pPr>
            <a:endParaRPr lang="es-ES" altLang="es-MX" sz="1800" dirty="0" smtClean="0"/>
          </a:p>
          <a:p>
            <a:pPr eaLnBrk="1" hangingPunct="1">
              <a:defRPr/>
            </a:pPr>
            <a:endParaRPr lang="es-ES" altLang="es-MX" sz="1800" dirty="0" smtClean="0"/>
          </a:p>
          <a:p>
            <a:pPr eaLnBrk="1" hangingPunct="1">
              <a:defRPr/>
            </a:pPr>
            <a:endParaRPr lang="es-ES" altLang="es-MX" sz="1800" dirty="0" smtClean="0"/>
          </a:p>
          <a:p>
            <a:pPr eaLnBrk="1" hangingPunct="1">
              <a:defRPr/>
            </a:pPr>
            <a:endParaRPr lang="es-ES" altLang="es-MX" sz="1800" dirty="0" smtClean="0"/>
          </a:p>
          <a:p>
            <a:pPr eaLnBrk="1" hangingPunct="1">
              <a:defRPr/>
            </a:pPr>
            <a:endParaRPr lang="es-ES" altLang="es-MX" sz="1800" dirty="0" smtClean="0"/>
          </a:p>
          <a:p>
            <a:pPr eaLnBrk="1" hangingPunct="1">
              <a:defRPr/>
            </a:pPr>
            <a:endParaRPr lang="es-ES" altLang="es-MX" sz="1800" dirty="0" smtClean="0"/>
          </a:p>
          <a:p>
            <a:pPr eaLnBrk="1" hangingPunct="1">
              <a:defRPr/>
            </a:pPr>
            <a:endParaRPr lang="es-ES" altLang="es-MX" sz="1800" dirty="0" smtClean="0"/>
          </a:p>
          <a:p>
            <a:pPr eaLnBrk="1" hangingPunct="1">
              <a:defRPr/>
            </a:pPr>
            <a:endParaRPr lang="es-ES" altLang="es-MX" sz="1800" dirty="0" smtClean="0"/>
          </a:p>
          <a:p>
            <a:pPr eaLnBrk="1" hangingPunct="1">
              <a:defRPr/>
            </a:pPr>
            <a:endParaRPr lang="es-ES" altLang="es-MX" sz="1800" dirty="0" smtClean="0"/>
          </a:p>
          <a:p>
            <a:pPr eaLnBrk="1" hangingPunct="1">
              <a:defRPr/>
            </a:pPr>
            <a:endParaRPr lang="es-ES" altLang="es-MX" sz="1800" dirty="0" smtClean="0"/>
          </a:p>
          <a:p>
            <a:pPr eaLnBrk="1" hangingPunct="1">
              <a:defRPr/>
            </a:pPr>
            <a:endParaRPr lang="es-ES" altLang="es-MX" sz="1800" dirty="0" smtClean="0"/>
          </a:p>
          <a:p>
            <a:pPr eaLnBrk="1" hangingPunct="1">
              <a:defRPr/>
            </a:pPr>
            <a:endParaRPr lang="es-ES" altLang="es-MX" sz="1800" dirty="0" smtClean="0"/>
          </a:p>
          <a:p>
            <a:pPr eaLnBrk="1" hangingPunct="1">
              <a:defRPr/>
            </a:pPr>
            <a:endParaRPr lang="es-ES" altLang="es-MX" sz="1800" dirty="0" smtClean="0"/>
          </a:p>
          <a:p>
            <a:pPr eaLnBrk="1" hangingPunct="1">
              <a:defRPr/>
            </a:pPr>
            <a:endParaRPr lang="es-ES" altLang="es-MX" sz="1800" dirty="0" smtClean="0"/>
          </a:p>
          <a:p>
            <a:pPr eaLnBrk="1" hangingPunct="1">
              <a:defRPr/>
            </a:pPr>
            <a:endParaRPr lang="es-ES" altLang="es-MX" sz="1800" dirty="0" smtClean="0"/>
          </a:p>
          <a:p>
            <a:pPr eaLnBrk="1" hangingPunct="1">
              <a:defRPr/>
            </a:pPr>
            <a:endParaRPr lang="es-ES" altLang="es-MX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1" descr="portada R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uadroTexto 2"/>
          <p:cNvSpPr txBox="1">
            <a:spLocks noChangeArrowheads="1"/>
          </p:cNvSpPr>
          <p:nvPr/>
        </p:nvSpPr>
        <p:spPr bwMode="auto">
          <a:xfrm>
            <a:off x="3946525" y="492125"/>
            <a:ext cx="4554538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b="1" dirty="0"/>
              <a:t>Mtro. José Alberto Castellanos Gutiérrez</a:t>
            </a:r>
            <a:endParaRPr lang="es-ES_tradnl" altLang="es-MX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Rector del CUCEA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MX" sz="1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b="1" dirty="0"/>
              <a:t>Mtro. José Alberto Becerra Santiago</a:t>
            </a:r>
            <a:endParaRPr lang="es-ES_tradnl" altLang="es-MX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Secretario Académico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MX" sz="1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b="1" dirty="0"/>
              <a:t>Mtro. José David Flores Ureña</a:t>
            </a:r>
            <a:endParaRPr lang="es-ES_tradnl" altLang="es-MX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Secretario Administrativo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MX" sz="1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b="1" dirty="0"/>
              <a:t>Mtra. Irene </a:t>
            </a:r>
            <a:r>
              <a:rPr lang="es-ES_tradnl" altLang="es-MX" sz="1000" b="1" dirty="0" err="1"/>
              <a:t>Huízar</a:t>
            </a:r>
            <a:r>
              <a:rPr lang="es-ES_tradnl" altLang="es-MX" sz="1000" b="1" dirty="0"/>
              <a:t> Navarro</a:t>
            </a:r>
            <a:endParaRPr lang="es-ES_tradnl" altLang="es-MX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Coordinadora de Tecnologías para el Aprendizaje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b="1" dirty="0"/>
              <a:t>Mtro. Rafael Franco </a:t>
            </a:r>
            <a:r>
              <a:rPr lang="es-ES_tradnl" altLang="es-MX" sz="1000" b="1" dirty="0" err="1"/>
              <a:t>Sapién</a:t>
            </a:r>
            <a:endParaRPr lang="es-ES_tradnl" altLang="es-MX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Jefe de unidad de diseño educativo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sz="1000" b="1" dirty="0"/>
              <a:t>Mtro. Alberto Alejandro </a:t>
            </a:r>
            <a:r>
              <a:rPr lang="es-MX" sz="1000" b="1" dirty="0" err="1"/>
              <a:t>Suástegui</a:t>
            </a:r>
            <a:r>
              <a:rPr lang="es-MX" sz="1000" b="1" dirty="0"/>
              <a:t> Ochoa </a:t>
            </a:r>
            <a:endParaRPr lang="es-ES_tradnl" altLang="es-MX" sz="10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 smtClean="0"/>
              <a:t>Experta </a:t>
            </a:r>
            <a:r>
              <a:rPr lang="es-ES_tradnl" altLang="es-MX" sz="1000" dirty="0"/>
              <a:t>disciplinar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b="1" dirty="0" smtClean="0"/>
              <a:t>Lic. Ruth </a:t>
            </a:r>
            <a:r>
              <a:rPr lang="es-ES_tradnl" altLang="es-MX" sz="1000" b="1" dirty="0" err="1" smtClean="0"/>
              <a:t>Dayra</a:t>
            </a:r>
            <a:r>
              <a:rPr lang="es-ES_tradnl" altLang="es-MX" sz="1000" b="1" dirty="0" smtClean="0"/>
              <a:t> Jaramillo Rodríguez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 smtClean="0"/>
              <a:t>Diseñadora </a:t>
            </a:r>
            <a:r>
              <a:rPr lang="es-ES_tradnl" altLang="es-MX" sz="1000" dirty="0"/>
              <a:t>instruccional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MX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b="1" dirty="0"/>
              <a:t>Lic. Claudia Fabiola Olmos de la Cruz</a:t>
            </a:r>
            <a:endParaRPr lang="es-ES_tradnl" altLang="es-MX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Jefa de Diseño Gráfico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MX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b="1" dirty="0" smtClean="0"/>
              <a:t>Lic. Karen </a:t>
            </a:r>
            <a:r>
              <a:rPr lang="es-ES_tradnl" altLang="es-MX" sz="1000" b="1" dirty="0"/>
              <a:t>Isabel Juárez Rodríguez</a:t>
            </a:r>
            <a:endParaRPr lang="es-ES_tradnl" altLang="es-MX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Correctora de estilo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MX" sz="1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MX" sz="1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MX" sz="1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MX" sz="1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Fecha de elaboración: </a:t>
            </a:r>
            <a:r>
              <a:rPr lang="es-ES_tradnl" altLang="es-MX" sz="1000" dirty="0" smtClean="0"/>
              <a:t>16</a:t>
            </a:r>
            <a:r>
              <a:rPr lang="es-ES_tradnl" altLang="es-MX" sz="1000" dirty="0" smtClean="0"/>
              <a:t>/03/17</a:t>
            </a:r>
            <a:endParaRPr lang="es-ES_tradnl" altLang="es-MX" sz="1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Centro Universitario de Ciencias Económico Administrativas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Coordinación de Tecnologías para el Aprendizaje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Unidad de Diseño Educativo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Zapopan, Jalisco 2017</a:t>
            </a:r>
            <a:r>
              <a:rPr lang="es-ES" altLang="es-MX" sz="1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9459" name="Imagen 1" descr="portada RF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147" name="2 Rectángulo"/>
          <p:cNvSpPr>
            <a:spLocks noChangeArrowheads="1"/>
          </p:cNvSpPr>
          <p:nvPr/>
        </p:nvSpPr>
        <p:spPr bwMode="auto">
          <a:xfrm>
            <a:off x="1744663" y="1090613"/>
            <a:ext cx="56546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s-ES_tradnl" altLang="es-MX" sz="2400"/>
              <a:t>El contenido del anuncio corporativo se centra en la compañía, </a:t>
            </a:r>
            <a:r>
              <a:rPr lang="es-ES_tradnl" altLang="es-MX" sz="2400" b="1"/>
              <a:t>NO</a:t>
            </a:r>
            <a:r>
              <a:rPr lang="es-ES_tradnl" altLang="es-MX" sz="2400"/>
              <a:t> es sus productos y servicios. Frecuentemente recurre a algunos logros en materia de productos para demostrar las capacidades de la compañía.</a:t>
            </a:r>
          </a:p>
          <a:p>
            <a:pPr lvl="1" eaLnBrk="1" hangingPunct="1">
              <a:lnSpc>
                <a:spcPct val="150000"/>
              </a:lnSpc>
            </a:pPr>
            <a:r>
              <a:rPr lang="es-ES_tradnl" altLang="es-MX" sz="2400"/>
              <a:t>Se considero  la marca </a:t>
            </a:r>
            <a:r>
              <a:rPr lang="es-ES_tradnl" altLang="es-MX" sz="2400" b="1"/>
              <a:t>Adidas</a:t>
            </a:r>
            <a:r>
              <a:rPr lang="es-ES_tradnl" altLang="es-MX" sz="2400"/>
              <a:t> como la mejor en 2015, mientras que la marca </a:t>
            </a:r>
            <a:r>
              <a:rPr lang="es-ES_tradnl" altLang="es-MX" sz="2400" b="1"/>
              <a:t>Arlington</a:t>
            </a:r>
            <a:r>
              <a:rPr lang="es-ES_tradnl" altLang="es-MX" sz="2400"/>
              <a:t>, el peor desde 2012.</a:t>
            </a:r>
            <a:endParaRPr lang="es-MX" altLang="es-MX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38213" y="796925"/>
            <a:ext cx="3898900" cy="4802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dirty="0"/>
              <a:t>La expresión </a:t>
            </a:r>
            <a:r>
              <a:rPr lang="es-MX" i="1" dirty="0"/>
              <a:t>publicidad corporativa</a:t>
            </a:r>
            <a:r>
              <a:rPr lang="es-MX" dirty="0"/>
              <a:t> puede significar diferentes cosas para diferentes personas</a:t>
            </a:r>
            <a:r>
              <a:rPr lang="es-ES_tradnl" dirty="0"/>
              <a:t> .</a:t>
            </a:r>
          </a:p>
          <a:p>
            <a:pPr algn="just">
              <a:defRPr/>
            </a:pPr>
            <a:endParaRPr lang="es-ES_tradnl" dirty="0"/>
          </a:p>
          <a:p>
            <a:pPr algn="just">
              <a:defRPr/>
            </a:pPr>
            <a:r>
              <a:rPr lang="es-MX" dirty="0"/>
              <a:t>La mejor manera de entenderla es en términos de sus categorías: </a:t>
            </a:r>
          </a:p>
          <a:p>
            <a:pPr algn="just">
              <a:defRPr/>
            </a:pPr>
            <a:endParaRPr lang="es-MX" dirty="0"/>
          </a:p>
          <a:p>
            <a:pPr marL="502920" indent="-457200">
              <a:buFont typeface="+mj-ea"/>
              <a:buAutoNum type="circleNumDbPlain"/>
              <a:defRPr/>
            </a:pPr>
            <a:r>
              <a:rPr lang="es-MX" dirty="0"/>
              <a:t>Publicidad de problemas o de defensa.</a:t>
            </a:r>
          </a:p>
          <a:p>
            <a:pPr marL="502920" indent="-457200">
              <a:buFont typeface="+mj-ea"/>
              <a:buAutoNum type="circleNumDbPlain"/>
              <a:defRPr/>
            </a:pPr>
            <a:r>
              <a:rPr lang="es-MX" dirty="0"/>
              <a:t>Publicidad de prestigio.</a:t>
            </a:r>
          </a:p>
          <a:p>
            <a:pPr marL="502920" indent="-457200">
              <a:buFont typeface="+mj-ea"/>
              <a:buAutoNum type="circleNumDbPlain"/>
              <a:defRPr/>
            </a:pPr>
            <a:r>
              <a:rPr lang="es-MX" dirty="0"/>
              <a:t>Publicidad financiera y relacionada con los inversionistas.</a:t>
            </a:r>
          </a:p>
          <a:p>
            <a:pPr marL="502920" indent="-457200">
              <a:buFont typeface="+mj-ea"/>
              <a:buAutoNum type="circleNumDbPlain"/>
              <a:defRPr/>
            </a:pPr>
            <a:r>
              <a:rPr lang="es-MX" dirty="0"/>
              <a:t>Publicidad relacionada con las ventas, o de preparación del mercado.</a:t>
            </a:r>
          </a:p>
          <a:p>
            <a:pPr marL="502920" indent="-457200">
              <a:buFont typeface="+mj-ea"/>
              <a:buAutoNum type="circleNumDbPlain"/>
              <a:defRPr/>
            </a:pPr>
            <a:r>
              <a:rPr lang="es-MX" dirty="0"/>
              <a:t>Publicidad híbrida. </a:t>
            </a:r>
            <a:endParaRPr lang="es-ES_tradnl" dirty="0"/>
          </a:p>
          <a:p>
            <a:pPr algn="just">
              <a:defRPr/>
            </a:pP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462" y="797510"/>
            <a:ext cx="3064711" cy="3557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195" name="2 Rectángulo"/>
          <p:cNvSpPr>
            <a:spLocks noChangeArrowheads="1"/>
          </p:cNvSpPr>
          <p:nvPr/>
        </p:nvSpPr>
        <p:spPr bwMode="auto">
          <a:xfrm>
            <a:off x="4572000" y="815975"/>
            <a:ext cx="39703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s-MX" altLang="es-MX"/>
              <a:t>La publicidad corporativa se utiliza actualmente por razones de ventas. En particular en las compañías que hacen productos costosos, complejos, o atendiendo a las especificaciones del cliente, que requieren gran confianza en el fabricante.</a:t>
            </a:r>
            <a:endParaRPr lang="es-ES_tradnl" altLang="es-MX"/>
          </a:p>
        </p:txBody>
      </p:sp>
      <p:sp>
        <p:nvSpPr>
          <p:cNvPr id="8196" name="3 Rectángulo"/>
          <p:cNvSpPr>
            <a:spLocks noChangeArrowheads="1"/>
          </p:cNvSpPr>
          <p:nvPr/>
        </p:nvSpPr>
        <p:spPr bwMode="auto">
          <a:xfrm>
            <a:off x="866775" y="3460750"/>
            <a:ext cx="409098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s-ES_tradnl" altLang="es-MX"/>
              <a:t>Volaris, hace “megacompra” a Airbus:</a:t>
            </a:r>
          </a:p>
          <a:p>
            <a:pPr algn="just" eaLnBrk="1" hangingPunct="1"/>
            <a:r>
              <a:rPr lang="es-ES_tradnl" altLang="es-MX"/>
              <a:t>El fabricante aeronáutico Airbus informó que la aerolínea de bajo costo cerró la compra de 44 aviones A320neo.</a:t>
            </a:r>
          </a:p>
          <a:p>
            <a:pPr algn="just" eaLnBrk="1" hangingPunct="1"/>
            <a:r>
              <a:rPr lang="es-ES_tradnl" altLang="es-MX"/>
              <a:t>Ventajas: mayor alcance, 950 km y dos toneladas de carga. Motores eficientes y ahorro de combustible del 15%.</a:t>
            </a:r>
          </a:p>
        </p:txBody>
      </p:sp>
      <p:pic>
        <p:nvPicPr>
          <p:cNvPr id="819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2976563"/>
            <a:ext cx="31273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C:\Users\Usuario\AppData\Local\Microsoft\Windows\Temporary Internet Files\Content.IE5\WN2SMYGD\equipo-de-venta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09575"/>
            <a:ext cx="345916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219" name="2 Rectángulo"/>
          <p:cNvSpPr>
            <a:spLocks noChangeArrowheads="1"/>
          </p:cNvSpPr>
          <p:nvPr/>
        </p:nvSpPr>
        <p:spPr bwMode="auto">
          <a:xfrm>
            <a:off x="4572000" y="247650"/>
            <a:ext cx="4475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MX" altLang="es-MX" sz="2400" b="1"/>
              <a:t>4.2 Tipos o categorías de la publicidad corporativa</a:t>
            </a:r>
            <a:r>
              <a:rPr lang="es-ES_tradnl" altLang="es-MX" sz="2400"/>
              <a:t/>
            </a:r>
            <a:br>
              <a:rPr lang="es-ES_tradnl" altLang="es-MX" sz="2400"/>
            </a:br>
            <a:endParaRPr lang="es-MX" altLang="es-MX" sz="2400"/>
          </a:p>
        </p:txBody>
      </p:sp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554038" y="102393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s-MX" altLang="es-MX" b="1"/>
              <a:t>La expresión </a:t>
            </a:r>
            <a:r>
              <a:rPr lang="es-MX" altLang="es-MX" b="1" i="1"/>
              <a:t>publicidad corporativa</a:t>
            </a:r>
            <a:r>
              <a:rPr lang="es-MX" altLang="es-MX" b="1"/>
              <a:t> es tan vaga que puede significar cosas diversas para diferentes personas, incluso dentro de la industria.</a:t>
            </a:r>
            <a:r>
              <a:rPr lang="es-ES_tradnl" altLang="es-MX"/>
              <a:t> </a:t>
            </a:r>
          </a:p>
        </p:txBody>
      </p:sp>
      <p:sp>
        <p:nvSpPr>
          <p:cNvPr id="9221" name="4 Rectángulo"/>
          <p:cNvSpPr>
            <a:spLocks noChangeArrowheads="1"/>
          </p:cNvSpPr>
          <p:nvPr/>
        </p:nvSpPr>
        <p:spPr bwMode="auto">
          <a:xfrm>
            <a:off x="5462588" y="1447800"/>
            <a:ext cx="26955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buFont typeface="Wingdings" pitchFamily="2" charset="2"/>
              <a:buChar char="Ø"/>
            </a:pPr>
            <a:r>
              <a:rPr lang="es-MX" altLang="es-MX" b="1"/>
              <a:t>Piensa en ella en términos de publicidad dirigida a su audiencia financiera</a:t>
            </a:r>
            <a:r>
              <a:rPr lang="es-ES_tradnl" altLang="es-MX"/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MX" altLang="es-MX" b="1"/>
              <a:t>Refiriéndose con ella más a la clase de publicidad que comenta legislación y asuntos de carácter público.</a:t>
            </a:r>
            <a:r>
              <a:rPr lang="es-ES_tradnl" altLang="es-MX"/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MX" altLang="es-MX" b="1"/>
              <a:t>Una herramienta de ventas que se utiliza principalmente para vender empresas a empresas. </a:t>
            </a:r>
            <a:endParaRPr lang="es-ES_tradnl" altLang="es-MX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2" y="2224428"/>
            <a:ext cx="4328275" cy="3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243" name="2 Rectángulo"/>
          <p:cNvSpPr>
            <a:spLocks noChangeArrowheads="1"/>
          </p:cNvSpPr>
          <p:nvPr/>
        </p:nvSpPr>
        <p:spPr bwMode="auto">
          <a:xfrm>
            <a:off x="4572000" y="254000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MX" altLang="es-MX" sz="2800" b="1"/>
              <a:t>4.2.1 Publicidad de problemas</a:t>
            </a:r>
            <a:br>
              <a:rPr lang="es-MX" altLang="es-MX" sz="2800" b="1"/>
            </a:br>
            <a:endParaRPr lang="es-MX" altLang="es-MX" sz="2800" b="1"/>
          </a:p>
        </p:txBody>
      </p:sp>
      <p:sp>
        <p:nvSpPr>
          <p:cNvPr id="10244" name="3 Rectángulo"/>
          <p:cNvSpPr>
            <a:spLocks noChangeArrowheads="1"/>
          </p:cNvSpPr>
          <p:nvPr/>
        </p:nvSpPr>
        <p:spPr bwMode="auto">
          <a:xfrm>
            <a:off x="552450" y="946150"/>
            <a:ext cx="5438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s-MX" altLang="es-MX" b="1"/>
              <a:t>La utilizan tanto las corporaciones como las asociaciones para presentar puntos de vista respecto a diversos temas sociales. Esta puede ser simplemente informativa o un servicio público.</a:t>
            </a:r>
            <a:r>
              <a:rPr lang="es-ES_tradnl" altLang="es-MX"/>
              <a:t> </a:t>
            </a:r>
          </a:p>
        </p:txBody>
      </p:sp>
      <p:pic>
        <p:nvPicPr>
          <p:cNvPr id="20484" name="Picture 4" descr="C:\Users\Usuario\AppData\Local\Microsoft\Windows\Temporary Internet Files\Content.IE5\WN2SMYGD\cinturon-de-segurida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1" y="2371636"/>
            <a:ext cx="4770880" cy="3400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280150" y="2371725"/>
            <a:ext cx="2574925" cy="28622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sz="2000" dirty="0"/>
              <a:t>Ejemplo</a:t>
            </a:r>
          </a:p>
          <a:p>
            <a:pPr>
              <a:defRPr/>
            </a:pPr>
            <a:r>
              <a:rPr lang="es-MX" sz="2000" dirty="0"/>
              <a:t>Un programa publicitario de VW, que cubre temas como el uso de cinturones de seguridad y cómo evitar los peligros del celular en la conducción del auto.</a:t>
            </a:r>
            <a:r>
              <a:rPr lang="es-ES_tradnl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2406</Words>
  <Application>Microsoft Office PowerPoint</Application>
  <PresentationFormat>Presentación en pantalla (4:3)</PresentationFormat>
  <Paragraphs>224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Fabiola Olmos</dc:creator>
  <cp:lastModifiedBy>Isa</cp:lastModifiedBy>
  <cp:revision>56</cp:revision>
  <dcterms:created xsi:type="dcterms:W3CDTF">2017-02-22T16:14:59Z</dcterms:created>
  <dcterms:modified xsi:type="dcterms:W3CDTF">2017-03-16T20:24:22Z</dcterms:modified>
</cp:coreProperties>
</file>