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66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B6360-50C1-4992-ABD5-9CD4CF2E6A2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67641C49-ECDD-4677-B3EB-C358EE2D9BB4}">
      <dgm:prSet phldrT="[Texto]"/>
      <dgm:spPr/>
      <dgm:t>
        <a:bodyPr/>
        <a:lstStyle/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Ignacio </a:t>
          </a:r>
          <a:r>
            <a:rPr lang="es-MX" dirty="0" err="1" smtClean="0">
              <a:solidFill>
                <a:schemeClr val="accent1">
                  <a:lumMod val="50000"/>
                </a:schemeClr>
              </a:solidFill>
            </a:rPr>
            <a:t>Jaen</a:t>
          </a:r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 en su blog  </a:t>
          </a:r>
          <a:r>
            <a:rPr lang="es-MX" i="1" dirty="0" smtClean="0">
              <a:solidFill>
                <a:schemeClr val="accent1">
                  <a:lumMod val="50000"/>
                </a:schemeClr>
              </a:solidFill>
            </a:rPr>
            <a:t>Le damos al </a:t>
          </a:r>
          <a:r>
            <a:rPr lang="es-MX" i="1" dirty="0" err="1" smtClean="0">
              <a:solidFill>
                <a:schemeClr val="accent1">
                  <a:lumMod val="50000"/>
                </a:schemeClr>
              </a:solidFill>
            </a:rPr>
            <a:t>Branding</a:t>
          </a:r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 (2016) dice que: </a:t>
          </a:r>
          <a:endParaRPr lang="es-MX" dirty="0">
            <a:solidFill>
              <a:schemeClr val="accent1">
                <a:lumMod val="50000"/>
              </a:schemeClr>
            </a:solidFill>
          </a:endParaRPr>
        </a:p>
      </dgm:t>
    </dgm:pt>
    <dgm:pt modelId="{2877C3FA-900B-4A75-B043-FC9EA270AD8F}" type="parTrans" cxnId="{DC483FDC-FD7E-4D7E-8DFD-318CB44B9ACE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8A8076BD-4D09-4354-8640-8490A58DD1F6}" type="sibTrans" cxnId="{DC483FDC-FD7E-4D7E-8DFD-318CB44B9ACE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06C26B7C-DC80-4814-A4E0-3D27D830DCCB}">
      <dgm:prSet phldrT="[Texto]"/>
      <dgm:spPr/>
      <dgm:t>
        <a:bodyPr/>
        <a:lstStyle/>
        <a:p>
          <a:endParaRPr lang="es-MX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s-ES" dirty="0" smtClean="0">
              <a:solidFill>
                <a:schemeClr val="accent1">
                  <a:lumMod val="50000"/>
                </a:schemeClr>
              </a:solidFill>
            </a:rPr>
            <a:t>“</a:t>
          </a:r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La Diferencia competitiva es la capacidad de una marca de ser percibida por sus clientes potenciales como una solución diferente a otras”. </a:t>
          </a:r>
          <a:endParaRPr lang="es-MX" dirty="0">
            <a:solidFill>
              <a:schemeClr val="accent1">
                <a:lumMod val="50000"/>
              </a:schemeClr>
            </a:solidFill>
          </a:endParaRPr>
        </a:p>
      </dgm:t>
    </dgm:pt>
    <dgm:pt modelId="{36D89D38-CD62-47D9-A08B-AAAEE07B6501}" type="parTrans" cxnId="{CA1C19CA-7A64-48C0-A116-159A13985862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900AB08D-0A35-430E-8C6B-9721E4C5EE37}" type="sibTrans" cxnId="{CA1C19CA-7A64-48C0-A116-159A13985862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EB657750-0E99-4A32-AEF3-DA0071E292F9}">
      <dgm:prSet/>
      <dgm:spPr/>
      <dgm:t>
        <a:bodyPr/>
        <a:lstStyle/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“La Ventaja competitiva es la capacidad de una empresa de hacer un producto mejor que sus competidores”.</a:t>
          </a:r>
        </a:p>
      </dgm:t>
    </dgm:pt>
    <dgm:pt modelId="{B056DC02-9C57-4011-9832-96FEA46013F9}" type="parTrans" cxnId="{532B4906-0C51-497C-9F41-4BDF04DF5019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92878141-157B-4DB6-A08B-7955B217003E}" type="sibTrans" cxnId="{532B4906-0C51-497C-9F41-4BDF04DF5019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0DDBEA6B-CE77-4B68-B28F-3686E3E5E8B6}" type="pres">
      <dgm:prSet presAssocID="{6BAB6360-50C1-4992-ABD5-9CD4CF2E6A2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E52A34D-8691-46FC-A89B-C2F9BBF6D952}" type="pres">
      <dgm:prSet presAssocID="{67641C49-ECDD-4677-B3EB-C358EE2D9BB4}" presName="root" presStyleCnt="0">
        <dgm:presLayoutVars>
          <dgm:chMax/>
          <dgm:chPref val="4"/>
        </dgm:presLayoutVars>
      </dgm:prSet>
      <dgm:spPr/>
    </dgm:pt>
    <dgm:pt modelId="{23AEF79A-E3D7-4A50-8A6F-EF9A0ECB884F}" type="pres">
      <dgm:prSet presAssocID="{67641C49-ECDD-4677-B3EB-C358EE2D9BB4}" presName="rootComposite" presStyleCnt="0">
        <dgm:presLayoutVars/>
      </dgm:prSet>
      <dgm:spPr/>
    </dgm:pt>
    <dgm:pt modelId="{B1CC4F09-A7F6-446D-8E16-90795448E754}" type="pres">
      <dgm:prSet presAssocID="{67641C49-ECDD-4677-B3EB-C358EE2D9BB4}" presName="rootText" presStyleLbl="node0" presStyleIdx="0" presStyleCnt="1" custScaleX="86487" custScaleY="96020" custLinFactNeighborY="1990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2E5216BF-F762-428C-83A5-D1692B2C9B8B}" type="pres">
      <dgm:prSet presAssocID="{67641C49-ECDD-4677-B3EB-C358EE2D9BB4}" presName="childShape" presStyleCnt="0">
        <dgm:presLayoutVars>
          <dgm:chMax val="0"/>
          <dgm:chPref val="0"/>
        </dgm:presLayoutVars>
      </dgm:prSet>
      <dgm:spPr/>
    </dgm:pt>
    <dgm:pt modelId="{482D9C40-5D4A-4B8A-A88F-982B0BD29F93}" type="pres">
      <dgm:prSet presAssocID="{EB657750-0E99-4A32-AEF3-DA0071E292F9}" presName="childComposite" presStyleCnt="0">
        <dgm:presLayoutVars>
          <dgm:chMax val="0"/>
          <dgm:chPref val="0"/>
        </dgm:presLayoutVars>
      </dgm:prSet>
      <dgm:spPr/>
    </dgm:pt>
    <dgm:pt modelId="{26C21E14-6F35-44A5-BF45-DED5CC7C6A36}" type="pres">
      <dgm:prSet presAssocID="{EB657750-0E99-4A32-AEF3-DA0071E292F9}" presName="Image" presStyleLbl="node1" presStyleIdx="0" presStyleCnt="2" custFlipVert="1" custScaleX="44466" custScaleY="34580"/>
      <dgm:spPr/>
    </dgm:pt>
    <dgm:pt modelId="{A0251779-3D91-4EE0-820A-4BC5305FEE2B}" type="pres">
      <dgm:prSet presAssocID="{EB657750-0E99-4A32-AEF3-DA0071E292F9}" presName="childText" presStyleLbl="lnNode1" presStyleIdx="0" presStyleCnt="2" custLinFactNeighborX="-12165" custLinFactNeighborY="-1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6D500F-319D-47BE-B49A-D8917F2222AD}" type="pres">
      <dgm:prSet presAssocID="{06C26B7C-DC80-4814-A4E0-3D27D830DCCB}" presName="childComposite" presStyleCnt="0">
        <dgm:presLayoutVars>
          <dgm:chMax val="0"/>
          <dgm:chPref val="0"/>
        </dgm:presLayoutVars>
      </dgm:prSet>
      <dgm:spPr/>
    </dgm:pt>
    <dgm:pt modelId="{77ADCCAD-D065-471E-BB6F-868FDEC7D42F}" type="pres">
      <dgm:prSet presAssocID="{06C26B7C-DC80-4814-A4E0-3D27D830DCCB}" presName="Image" presStyleLbl="node1" presStyleIdx="1" presStyleCnt="2" custScaleX="43709" custScaleY="38696"/>
      <dgm:spPr/>
    </dgm:pt>
    <dgm:pt modelId="{498C7B95-3F12-48A9-BE41-55E76A899CCB}" type="pres">
      <dgm:prSet presAssocID="{06C26B7C-DC80-4814-A4E0-3D27D830DCCB}" presName="childText" presStyleLbl="lnNode1" presStyleIdx="1" presStyleCnt="2" custLinFactNeighborX="-12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5B0DCCF-6D45-499C-9F03-7A64ADAE93AD}" type="presOf" srcId="{EB657750-0E99-4A32-AEF3-DA0071E292F9}" destId="{A0251779-3D91-4EE0-820A-4BC5305FEE2B}" srcOrd="0" destOrd="0" presId="urn:microsoft.com/office/officeart/2008/layout/PictureAccentList"/>
    <dgm:cxn modelId="{532B4906-0C51-497C-9F41-4BDF04DF5019}" srcId="{67641C49-ECDD-4677-B3EB-C358EE2D9BB4}" destId="{EB657750-0E99-4A32-AEF3-DA0071E292F9}" srcOrd="0" destOrd="0" parTransId="{B056DC02-9C57-4011-9832-96FEA46013F9}" sibTransId="{92878141-157B-4DB6-A08B-7955B217003E}"/>
    <dgm:cxn modelId="{CA1C19CA-7A64-48C0-A116-159A13985862}" srcId="{67641C49-ECDD-4677-B3EB-C358EE2D9BB4}" destId="{06C26B7C-DC80-4814-A4E0-3D27D830DCCB}" srcOrd="1" destOrd="0" parTransId="{36D89D38-CD62-47D9-A08B-AAAEE07B6501}" sibTransId="{900AB08D-0A35-430E-8C6B-9721E4C5EE37}"/>
    <dgm:cxn modelId="{A5EA8271-1D42-4E09-B8D6-12085FF87CAC}" type="presOf" srcId="{6BAB6360-50C1-4992-ABD5-9CD4CF2E6A29}" destId="{0DDBEA6B-CE77-4B68-B28F-3686E3E5E8B6}" srcOrd="0" destOrd="0" presId="urn:microsoft.com/office/officeart/2008/layout/PictureAccentList"/>
    <dgm:cxn modelId="{FFBBF60A-ABBC-4CE9-B940-45F7C8EF372D}" type="presOf" srcId="{67641C49-ECDD-4677-B3EB-C358EE2D9BB4}" destId="{B1CC4F09-A7F6-446D-8E16-90795448E754}" srcOrd="0" destOrd="0" presId="urn:microsoft.com/office/officeart/2008/layout/PictureAccentList"/>
    <dgm:cxn modelId="{7D13CC51-549D-4516-B4BA-BE09A0F810E8}" type="presOf" srcId="{06C26B7C-DC80-4814-A4E0-3D27D830DCCB}" destId="{498C7B95-3F12-48A9-BE41-55E76A899CCB}" srcOrd="0" destOrd="0" presId="urn:microsoft.com/office/officeart/2008/layout/PictureAccentList"/>
    <dgm:cxn modelId="{DC483FDC-FD7E-4D7E-8DFD-318CB44B9ACE}" srcId="{6BAB6360-50C1-4992-ABD5-9CD4CF2E6A29}" destId="{67641C49-ECDD-4677-B3EB-C358EE2D9BB4}" srcOrd="0" destOrd="0" parTransId="{2877C3FA-900B-4A75-B043-FC9EA270AD8F}" sibTransId="{8A8076BD-4D09-4354-8640-8490A58DD1F6}"/>
    <dgm:cxn modelId="{47A39C90-2EB4-4D62-9764-E8D6737C1E8C}" type="presParOf" srcId="{0DDBEA6B-CE77-4B68-B28F-3686E3E5E8B6}" destId="{BE52A34D-8691-46FC-A89B-C2F9BBF6D952}" srcOrd="0" destOrd="0" presId="urn:microsoft.com/office/officeart/2008/layout/PictureAccentList"/>
    <dgm:cxn modelId="{D724EF03-D4D0-447C-80A7-CD3A29123189}" type="presParOf" srcId="{BE52A34D-8691-46FC-A89B-C2F9BBF6D952}" destId="{23AEF79A-E3D7-4A50-8A6F-EF9A0ECB884F}" srcOrd="0" destOrd="0" presId="urn:microsoft.com/office/officeart/2008/layout/PictureAccentList"/>
    <dgm:cxn modelId="{88D96F76-45C2-47B5-BAAF-20C28BDF4B3D}" type="presParOf" srcId="{23AEF79A-E3D7-4A50-8A6F-EF9A0ECB884F}" destId="{B1CC4F09-A7F6-446D-8E16-90795448E754}" srcOrd="0" destOrd="0" presId="urn:microsoft.com/office/officeart/2008/layout/PictureAccentList"/>
    <dgm:cxn modelId="{ABDEE3CC-F54C-4431-B0AB-FD6916C01762}" type="presParOf" srcId="{BE52A34D-8691-46FC-A89B-C2F9BBF6D952}" destId="{2E5216BF-F762-428C-83A5-D1692B2C9B8B}" srcOrd="1" destOrd="0" presId="urn:microsoft.com/office/officeart/2008/layout/PictureAccentList"/>
    <dgm:cxn modelId="{AB3737E2-C28A-4E98-93D7-9CFD17EA99CC}" type="presParOf" srcId="{2E5216BF-F762-428C-83A5-D1692B2C9B8B}" destId="{482D9C40-5D4A-4B8A-A88F-982B0BD29F93}" srcOrd="0" destOrd="0" presId="urn:microsoft.com/office/officeart/2008/layout/PictureAccentList"/>
    <dgm:cxn modelId="{E6E2C761-4AC5-47C8-9F57-BEC93DE9FEE2}" type="presParOf" srcId="{482D9C40-5D4A-4B8A-A88F-982B0BD29F93}" destId="{26C21E14-6F35-44A5-BF45-DED5CC7C6A36}" srcOrd="0" destOrd="0" presId="urn:microsoft.com/office/officeart/2008/layout/PictureAccentList"/>
    <dgm:cxn modelId="{4602D126-CD41-4587-95F8-1E5CF329A013}" type="presParOf" srcId="{482D9C40-5D4A-4B8A-A88F-982B0BD29F93}" destId="{A0251779-3D91-4EE0-820A-4BC5305FEE2B}" srcOrd="1" destOrd="0" presId="urn:microsoft.com/office/officeart/2008/layout/PictureAccentList"/>
    <dgm:cxn modelId="{2B1641C0-91A3-422C-8EF4-0A7FFC39FCA6}" type="presParOf" srcId="{2E5216BF-F762-428C-83A5-D1692B2C9B8B}" destId="{A16D500F-319D-47BE-B49A-D8917F2222AD}" srcOrd="1" destOrd="0" presId="urn:microsoft.com/office/officeart/2008/layout/PictureAccentList"/>
    <dgm:cxn modelId="{3BC201DA-44BC-4873-8713-C5E63442EA7B}" type="presParOf" srcId="{A16D500F-319D-47BE-B49A-D8917F2222AD}" destId="{77ADCCAD-D065-471E-BB6F-868FDEC7D42F}" srcOrd="0" destOrd="0" presId="urn:microsoft.com/office/officeart/2008/layout/PictureAccentList"/>
    <dgm:cxn modelId="{5FC2A894-0CCF-4A1C-8D92-5CB9AA355134}" type="presParOf" srcId="{A16D500F-319D-47BE-B49A-D8917F2222AD}" destId="{498C7B95-3F12-48A9-BE41-55E76A899CC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C0D14-8885-4517-B8EA-E2F09D6E5F11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9C11E28-54DC-40D6-8DBA-6943EA6C5C52}">
      <dgm:prSet phldrT="[Texto]" custT="1"/>
      <dgm:spPr/>
      <dgm:t>
        <a:bodyPr/>
        <a:lstStyle/>
        <a:p>
          <a:r>
            <a:rPr lang="es-MX" sz="2000" dirty="0" smtClean="0"/>
            <a:t>Ventajas competitivas </a:t>
          </a:r>
          <a:endParaRPr lang="es-MX" sz="2000" dirty="0"/>
        </a:p>
      </dgm:t>
    </dgm:pt>
    <dgm:pt modelId="{B5B66CEC-0D7E-4DA8-A96D-C76F02F94759}" type="parTrans" cxnId="{241AFBD4-8A27-4FEF-AEEB-30D74E1FC616}">
      <dgm:prSet/>
      <dgm:spPr/>
      <dgm:t>
        <a:bodyPr/>
        <a:lstStyle/>
        <a:p>
          <a:endParaRPr lang="es-MX" sz="2400"/>
        </a:p>
      </dgm:t>
    </dgm:pt>
    <dgm:pt modelId="{CD4E9200-0817-4140-8F84-A3B228C8A305}" type="sibTrans" cxnId="{241AFBD4-8A27-4FEF-AEEB-30D74E1FC616}">
      <dgm:prSet/>
      <dgm:spPr/>
      <dgm:t>
        <a:bodyPr/>
        <a:lstStyle/>
        <a:p>
          <a:endParaRPr lang="es-MX" sz="2400"/>
        </a:p>
      </dgm:t>
    </dgm:pt>
    <dgm:pt modelId="{93E74C54-2D90-412B-A381-C513C0CA3BA5}">
      <dgm:prSet phldrT="[Texto]" custT="1"/>
      <dgm:spPr/>
      <dgm:t>
        <a:bodyPr/>
        <a:lstStyle/>
        <a:p>
          <a:r>
            <a:rPr lang="es-MX" sz="2000" dirty="0" smtClean="0"/>
            <a:t>Fabricar el producto más barato y por tanto poder ofrecerlo a un precio inferior que nuestra competencia</a:t>
          </a:r>
          <a:endParaRPr lang="es-MX" sz="2000" dirty="0"/>
        </a:p>
      </dgm:t>
    </dgm:pt>
    <dgm:pt modelId="{336E25F6-BBDB-407B-8CC1-5B13EB4E7E07}" type="parTrans" cxnId="{CFA6D3A2-A296-47A5-903A-82AA359B0E9C}">
      <dgm:prSet custT="1"/>
      <dgm:spPr/>
      <dgm:t>
        <a:bodyPr/>
        <a:lstStyle/>
        <a:p>
          <a:endParaRPr lang="es-MX" sz="700"/>
        </a:p>
      </dgm:t>
    </dgm:pt>
    <dgm:pt modelId="{3AF2A91F-086C-4EFE-889C-BA4F41F998E3}" type="sibTrans" cxnId="{CFA6D3A2-A296-47A5-903A-82AA359B0E9C}">
      <dgm:prSet/>
      <dgm:spPr/>
      <dgm:t>
        <a:bodyPr/>
        <a:lstStyle/>
        <a:p>
          <a:endParaRPr lang="es-MX" sz="2400"/>
        </a:p>
      </dgm:t>
    </dgm:pt>
    <dgm:pt modelId="{EA5C1C34-3A2D-4F56-B49F-CB1CFDBA7571}">
      <dgm:prSet phldrT="[Texto]" custT="1"/>
      <dgm:spPr/>
      <dgm:t>
        <a:bodyPr/>
        <a:lstStyle/>
        <a:p>
          <a:r>
            <a:rPr lang="es-MX" sz="2000" dirty="0" smtClean="0"/>
            <a:t>Tener fábricas mejor preparadas con tecnología más moderna o mejor situadas para abastecer al mercado. </a:t>
          </a:r>
          <a:endParaRPr lang="es-MX" sz="2000" dirty="0"/>
        </a:p>
      </dgm:t>
    </dgm:pt>
    <dgm:pt modelId="{E2E032BA-9FA9-458D-A0EF-6F06DED5B494}" type="parTrans" cxnId="{CB08A8E7-99A9-44F8-8285-510C31FCEC7F}">
      <dgm:prSet custT="1"/>
      <dgm:spPr/>
      <dgm:t>
        <a:bodyPr/>
        <a:lstStyle/>
        <a:p>
          <a:endParaRPr lang="es-MX" sz="700"/>
        </a:p>
      </dgm:t>
    </dgm:pt>
    <dgm:pt modelId="{63D7F764-34AC-4C97-8CE9-ED5F03EBE9DE}" type="sibTrans" cxnId="{CB08A8E7-99A9-44F8-8285-510C31FCEC7F}">
      <dgm:prSet/>
      <dgm:spPr/>
      <dgm:t>
        <a:bodyPr/>
        <a:lstStyle/>
        <a:p>
          <a:endParaRPr lang="es-MX" sz="2400"/>
        </a:p>
      </dgm:t>
    </dgm:pt>
    <dgm:pt modelId="{3ED046FE-6AFC-481F-9A44-CB5028A2E5A4}" type="pres">
      <dgm:prSet presAssocID="{1D3C0D14-8885-4517-B8EA-E2F09D6E5F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B98794B-15A4-431A-A36E-E7ADA4C301AD}" type="pres">
      <dgm:prSet presAssocID="{09C11E28-54DC-40D6-8DBA-6943EA6C5C52}" presName="root1" presStyleCnt="0"/>
      <dgm:spPr/>
    </dgm:pt>
    <dgm:pt modelId="{BA25D8A3-9CD6-4986-811C-162831696A89}" type="pres">
      <dgm:prSet presAssocID="{09C11E28-54DC-40D6-8DBA-6943EA6C5C5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425E8C0-7F91-4FCF-BF39-E8175AC209E8}" type="pres">
      <dgm:prSet presAssocID="{09C11E28-54DC-40D6-8DBA-6943EA6C5C52}" presName="level2hierChild" presStyleCnt="0"/>
      <dgm:spPr/>
    </dgm:pt>
    <dgm:pt modelId="{211D649F-6AF5-4ECF-AF0B-AA8FB5457E9F}" type="pres">
      <dgm:prSet presAssocID="{336E25F6-BBDB-407B-8CC1-5B13EB4E7E07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314EEA7F-B5C9-452F-A408-ED8DAA698C25}" type="pres">
      <dgm:prSet presAssocID="{336E25F6-BBDB-407B-8CC1-5B13EB4E7E07}" presName="connTx" presStyleLbl="parChTrans1D2" presStyleIdx="0" presStyleCnt="2"/>
      <dgm:spPr/>
      <dgm:t>
        <a:bodyPr/>
        <a:lstStyle/>
        <a:p>
          <a:endParaRPr lang="es-MX"/>
        </a:p>
      </dgm:t>
    </dgm:pt>
    <dgm:pt modelId="{8B7BAAC4-1C4E-449E-8DD6-D50E5736F531}" type="pres">
      <dgm:prSet presAssocID="{93E74C54-2D90-412B-A381-C513C0CA3BA5}" presName="root2" presStyleCnt="0"/>
      <dgm:spPr/>
    </dgm:pt>
    <dgm:pt modelId="{8238B694-FDE3-4B16-BD88-B6347C844202}" type="pres">
      <dgm:prSet presAssocID="{93E74C54-2D90-412B-A381-C513C0CA3BA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141260-CA45-460E-B8EE-684E01E8F7FD}" type="pres">
      <dgm:prSet presAssocID="{93E74C54-2D90-412B-A381-C513C0CA3BA5}" presName="level3hierChild" presStyleCnt="0"/>
      <dgm:spPr/>
    </dgm:pt>
    <dgm:pt modelId="{2631CC6B-8D6C-4AFC-A08F-68D9111BD3DF}" type="pres">
      <dgm:prSet presAssocID="{E2E032BA-9FA9-458D-A0EF-6F06DED5B494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87972DE2-B389-4008-B973-95195E804E97}" type="pres">
      <dgm:prSet presAssocID="{E2E032BA-9FA9-458D-A0EF-6F06DED5B494}" presName="connTx" presStyleLbl="parChTrans1D2" presStyleIdx="1" presStyleCnt="2"/>
      <dgm:spPr/>
      <dgm:t>
        <a:bodyPr/>
        <a:lstStyle/>
        <a:p>
          <a:endParaRPr lang="es-MX"/>
        </a:p>
      </dgm:t>
    </dgm:pt>
    <dgm:pt modelId="{CE13B249-755B-48D7-8410-1FC8E883BCC3}" type="pres">
      <dgm:prSet presAssocID="{EA5C1C34-3A2D-4F56-B49F-CB1CFDBA7571}" presName="root2" presStyleCnt="0"/>
      <dgm:spPr/>
    </dgm:pt>
    <dgm:pt modelId="{C9422018-7FEF-4489-9D7C-EF9231904D59}" type="pres">
      <dgm:prSet presAssocID="{EA5C1C34-3A2D-4F56-B49F-CB1CFDBA7571}" presName="LevelTwoTextNode" presStyleLbl="node2" presStyleIdx="1" presStyleCnt="2" custLinFactNeighborX="1748" custLinFactNeighborY="628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5925382-79F1-4166-B8D4-B837395E6BF6}" type="pres">
      <dgm:prSet presAssocID="{EA5C1C34-3A2D-4F56-B49F-CB1CFDBA7571}" presName="level3hierChild" presStyleCnt="0"/>
      <dgm:spPr/>
    </dgm:pt>
  </dgm:ptLst>
  <dgm:cxnLst>
    <dgm:cxn modelId="{94D9A15D-458A-4047-ACD9-F62599C99956}" type="presOf" srcId="{09C11E28-54DC-40D6-8DBA-6943EA6C5C52}" destId="{BA25D8A3-9CD6-4986-811C-162831696A89}" srcOrd="0" destOrd="0" presId="urn:microsoft.com/office/officeart/2005/8/layout/hierarchy2"/>
    <dgm:cxn modelId="{C22D7928-6705-4663-ACD1-659B3AE6F366}" type="presOf" srcId="{336E25F6-BBDB-407B-8CC1-5B13EB4E7E07}" destId="{314EEA7F-B5C9-452F-A408-ED8DAA698C25}" srcOrd="1" destOrd="0" presId="urn:microsoft.com/office/officeart/2005/8/layout/hierarchy2"/>
    <dgm:cxn modelId="{6D82EEF5-9885-4032-A99E-7266BBDF8ADA}" type="presOf" srcId="{E2E032BA-9FA9-458D-A0EF-6F06DED5B494}" destId="{87972DE2-B389-4008-B973-95195E804E97}" srcOrd="1" destOrd="0" presId="urn:microsoft.com/office/officeart/2005/8/layout/hierarchy2"/>
    <dgm:cxn modelId="{A11C9EB4-2630-4951-8404-985ADE9B3A33}" type="presOf" srcId="{336E25F6-BBDB-407B-8CC1-5B13EB4E7E07}" destId="{211D649F-6AF5-4ECF-AF0B-AA8FB5457E9F}" srcOrd="0" destOrd="0" presId="urn:microsoft.com/office/officeart/2005/8/layout/hierarchy2"/>
    <dgm:cxn modelId="{BEC51ACC-EB36-4CBC-A079-6DA17456ABDD}" type="presOf" srcId="{EA5C1C34-3A2D-4F56-B49F-CB1CFDBA7571}" destId="{C9422018-7FEF-4489-9D7C-EF9231904D59}" srcOrd="0" destOrd="0" presId="urn:microsoft.com/office/officeart/2005/8/layout/hierarchy2"/>
    <dgm:cxn modelId="{CB08A8E7-99A9-44F8-8285-510C31FCEC7F}" srcId="{09C11E28-54DC-40D6-8DBA-6943EA6C5C52}" destId="{EA5C1C34-3A2D-4F56-B49F-CB1CFDBA7571}" srcOrd="1" destOrd="0" parTransId="{E2E032BA-9FA9-458D-A0EF-6F06DED5B494}" sibTransId="{63D7F764-34AC-4C97-8CE9-ED5F03EBE9DE}"/>
    <dgm:cxn modelId="{5B93B0AC-4E82-4738-9F62-804CBA12C944}" type="presOf" srcId="{1D3C0D14-8885-4517-B8EA-E2F09D6E5F11}" destId="{3ED046FE-6AFC-481F-9A44-CB5028A2E5A4}" srcOrd="0" destOrd="0" presId="urn:microsoft.com/office/officeart/2005/8/layout/hierarchy2"/>
    <dgm:cxn modelId="{A54C647B-FCF6-4091-8A29-B2529FAEF835}" type="presOf" srcId="{93E74C54-2D90-412B-A381-C513C0CA3BA5}" destId="{8238B694-FDE3-4B16-BD88-B6347C844202}" srcOrd="0" destOrd="0" presId="urn:microsoft.com/office/officeart/2005/8/layout/hierarchy2"/>
    <dgm:cxn modelId="{E3CE6FD6-1CD6-42F8-98D6-8A05C7CC01CC}" type="presOf" srcId="{E2E032BA-9FA9-458D-A0EF-6F06DED5B494}" destId="{2631CC6B-8D6C-4AFC-A08F-68D9111BD3DF}" srcOrd="0" destOrd="0" presId="urn:microsoft.com/office/officeart/2005/8/layout/hierarchy2"/>
    <dgm:cxn modelId="{CFA6D3A2-A296-47A5-903A-82AA359B0E9C}" srcId="{09C11E28-54DC-40D6-8DBA-6943EA6C5C52}" destId="{93E74C54-2D90-412B-A381-C513C0CA3BA5}" srcOrd="0" destOrd="0" parTransId="{336E25F6-BBDB-407B-8CC1-5B13EB4E7E07}" sibTransId="{3AF2A91F-086C-4EFE-889C-BA4F41F998E3}"/>
    <dgm:cxn modelId="{241AFBD4-8A27-4FEF-AEEB-30D74E1FC616}" srcId="{1D3C0D14-8885-4517-B8EA-E2F09D6E5F11}" destId="{09C11E28-54DC-40D6-8DBA-6943EA6C5C52}" srcOrd="0" destOrd="0" parTransId="{B5B66CEC-0D7E-4DA8-A96D-C76F02F94759}" sibTransId="{CD4E9200-0817-4140-8F84-A3B228C8A305}"/>
    <dgm:cxn modelId="{DE1F8646-7079-4D54-A2BA-C25966D69C55}" type="presParOf" srcId="{3ED046FE-6AFC-481F-9A44-CB5028A2E5A4}" destId="{1B98794B-15A4-431A-A36E-E7ADA4C301AD}" srcOrd="0" destOrd="0" presId="urn:microsoft.com/office/officeart/2005/8/layout/hierarchy2"/>
    <dgm:cxn modelId="{F3195305-624F-4819-8532-7773B741A8D1}" type="presParOf" srcId="{1B98794B-15A4-431A-A36E-E7ADA4C301AD}" destId="{BA25D8A3-9CD6-4986-811C-162831696A89}" srcOrd="0" destOrd="0" presId="urn:microsoft.com/office/officeart/2005/8/layout/hierarchy2"/>
    <dgm:cxn modelId="{C0C1589F-8E17-43FF-9B1C-2857184F38A3}" type="presParOf" srcId="{1B98794B-15A4-431A-A36E-E7ADA4C301AD}" destId="{2425E8C0-7F91-4FCF-BF39-E8175AC209E8}" srcOrd="1" destOrd="0" presId="urn:microsoft.com/office/officeart/2005/8/layout/hierarchy2"/>
    <dgm:cxn modelId="{82C8AA12-91EA-4666-974F-C33D1B855F4C}" type="presParOf" srcId="{2425E8C0-7F91-4FCF-BF39-E8175AC209E8}" destId="{211D649F-6AF5-4ECF-AF0B-AA8FB5457E9F}" srcOrd="0" destOrd="0" presId="urn:microsoft.com/office/officeart/2005/8/layout/hierarchy2"/>
    <dgm:cxn modelId="{9A8285A5-BDE1-45E3-8C39-379FD6087612}" type="presParOf" srcId="{211D649F-6AF5-4ECF-AF0B-AA8FB5457E9F}" destId="{314EEA7F-B5C9-452F-A408-ED8DAA698C25}" srcOrd="0" destOrd="0" presId="urn:microsoft.com/office/officeart/2005/8/layout/hierarchy2"/>
    <dgm:cxn modelId="{540BC9D2-B5F6-4DB4-AC68-E971A3F04429}" type="presParOf" srcId="{2425E8C0-7F91-4FCF-BF39-E8175AC209E8}" destId="{8B7BAAC4-1C4E-449E-8DD6-D50E5736F531}" srcOrd="1" destOrd="0" presId="urn:microsoft.com/office/officeart/2005/8/layout/hierarchy2"/>
    <dgm:cxn modelId="{22C8DAB3-9F1D-4E39-B07F-2C72CD7F4855}" type="presParOf" srcId="{8B7BAAC4-1C4E-449E-8DD6-D50E5736F531}" destId="{8238B694-FDE3-4B16-BD88-B6347C844202}" srcOrd="0" destOrd="0" presId="urn:microsoft.com/office/officeart/2005/8/layout/hierarchy2"/>
    <dgm:cxn modelId="{245B27F1-E0E1-4584-80A9-A40A35130E06}" type="presParOf" srcId="{8B7BAAC4-1C4E-449E-8DD6-D50E5736F531}" destId="{83141260-CA45-460E-B8EE-684E01E8F7FD}" srcOrd="1" destOrd="0" presId="urn:microsoft.com/office/officeart/2005/8/layout/hierarchy2"/>
    <dgm:cxn modelId="{4866EE68-43E7-4282-82F7-08DFEBD7B718}" type="presParOf" srcId="{2425E8C0-7F91-4FCF-BF39-E8175AC209E8}" destId="{2631CC6B-8D6C-4AFC-A08F-68D9111BD3DF}" srcOrd="2" destOrd="0" presId="urn:microsoft.com/office/officeart/2005/8/layout/hierarchy2"/>
    <dgm:cxn modelId="{068066C8-0811-4B63-B076-39404ADF6750}" type="presParOf" srcId="{2631CC6B-8D6C-4AFC-A08F-68D9111BD3DF}" destId="{87972DE2-B389-4008-B973-95195E804E97}" srcOrd="0" destOrd="0" presId="urn:microsoft.com/office/officeart/2005/8/layout/hierarchy2"/>
    <dgm:cxn modelId="{CDD7B3CB-4C7B-4859-98BD-208AB7631872}" type="presParOf" srcId="{2425E8C0-7F91-4FCF-BF39-E8175AC209E8}" destId="{CE13B249-755B-48D7-8410-1FC8E883BCC3}" srcOrd="3" destOrd="0" presId="urn:microsoft.com/office/officeart/2005/8/layout/hierarchy2"/>
    <dgm:cxn modelId="{F4382632-79E4-4051-BC45-81C0003E6280}" type="presParOf" srcId="{CE13B249-755B-48D7-8410-1FC8E883BCC3}" destId="{C9422018-7FEF-4489-9D7C-EF9231904D59}" srcOrd="0" destOrd="0" presId="urn:microsoft.com/office/officeart/2005/8/layout/hierarchy2"/>
    <dgm:cxn modelId="{3E7CB283-3589-4C30-8353-0F99391F3B67}" type="presParOf" srcId="{CE13B249-755B-48D7-8410-1FC8E883BCC3}" destId="{95925382-79F1-4166-B8D4-B837395E6B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8EBE74-9FC8-441B-BA2F-19A608EE15EB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3CF28E6F-C391-4706-9F21-E0B9E2F9C43D}">
      <dgm:prSet phldrT="[Texto]" custT="1"/>
      <dgm:spPr/>
      <dgm:t>
        <a:bodyPr/>
        <a:lstStyle/>
        <a:p>
          <a:r>
            <a:rPr lang="es-MX" sz="1800" dirty="0" smtClean="0"/>
            <a:t>Horario de venta 24 horas al día durante los 365 días del año.</a:t>
          </a:r>
          <a:endParaRPr lang="es-MX" sz="1800" dirty="0"/>
        </a:p>
      </dgm:t>
    </dgm:pt>
    <dgm:pt modelId="{A4B59818-EFC8-4049-8B65-D1E16D112F16}" type="parTrans" cxnId="{A4B205CD-5128-4EAC-95E6-7E2C6EE26D8C}">
      <dgm:prSet/>
      <dgm:spPr/>
      <dgm:t>
        <a:bodyPr/>
        <a:lstStyle/>
        <a:p>
          <a:endParaRPr lang="es-MX" sz="5400"/>
        </a:p>
      </dgm:t>
    </dgm:pt>
    <dgm:pt modelId="{D6F415B3-3504-47A1-B0DC-F0CE1F8564D5}" type="sibTrans" cxnId="{A4B205CD-5128-4EAC-95E6-7E2C6EE26D8C}">
      <dgm:prSet/>
      <dgm:spPr/>
      <dgm:t>
        <a:bodyPr/>
        <a:lstStyle/>
        <a:p>
          <a:endParaRPr lang="es-MX" sz="5400"/>
        </a:p>
      </dgm:t>
    </dgm:pt>
    <dgm:pt modelId="{DA5ABE41-A37D-4545-840A-DAFBE4395995}">
      <dgm:prSet phldrT="[Texto]" custT="1"/>
      <dgm:spPr/>
      <dgm:t>
        <a:bodyPr/>
        <a:lstStyle/>
        <a:p>
          <a:r>
            <a:rPr lang="es-MX" sz="1800" dirty="0" smtClean="0"/>
            <a:t>Reducción de costos tanto de producción, administración y almacenamiento.</a:t>
          </a:r>
          <a:endParaRPr lang="es-MX" sz="1800" dirty="0"/>
        </a:p>
      </dgm:t>
    </dgm:pt>
    <dgm:pt modelId="{8D7DBF52-AD7C-43D1-90A7-3149D43D98D2}" type="parTrans" cxnId="{FC07B4D9-CDAF-4050-AFC7-3C5155407596}">
      <dgm:prSet/>
      <dgm:spPr/>
      <dgm:t>
        <a:bodyPr/>
        <a:lstStyle/>
        <a:p>
          <a:endParaRPr lang="es-MX" sz="5400"/>
        </a:p>
      </dgm:t>
    </dgm:pt>
    <dgm:pt modelId="{4EDAAE11-9B60-480C-949B-3D9C37E3AD94}" type="sibTrans" cxnId="{FC07B4D9-CDAF-4050-AFC7-3C5155407596}">
      <dgm:prSet/>
      <dgm:spPr/>
      <dgm:t>
        <a:bodyPr/>
        <a:lstStyle/>
        <a:p>
          <a:endParaRPr lang="es-MX" sz="5400"/>
        </a:p>
      </dgm:t>
    </dgm:pt>
    <dgm:pt modelId="{A5A91C3D-1016-42F4-9931-EDF0CEDA7142}">
      <dgm:prSet phldrT="[Texto]" custT="1"/>
      <dgm:spPr/>
      <dgm:t>
        <a:bodyPr/>
        <a:lstStyle/>
        <a:p>
          <a:r>
            <a:rPr lang="es-MX" sz="1800" dirty="0" smtClean="0"/>
            <a:t>Mayor número de clientes tanto online como offline gracias al aumento de visibilidad que permite internet.</a:t>
          </a:r>
          <a:endParaRPr lang="es-MX" sz="1800" dirty="0"/>
        </a:p>
      </dgm:t>
    </dgm:pt>
    <dgm:pt modelId="{D332897B-E6C8-4B58-8F87-B84D735317DC}" type="parTrans" cxnId="{F11E3E02-1BCD-4B3B-9196-159A98430B4D}">
      <dgm:prSet/>
      <dgm:spPr/>
      <dgm:t>
        <a:bodyPr/>
        <a:lstStyle/>
        <a:p>
          <a:endParaRPr lang="es-MX" sz="5400"/>
        </a:p>
      </dgm:t>
    </dgm:pt>
    <dgm:pt modelId="{610F02E1-4F50-4B97-BB5F-C25B5B431E46}" type="sibTrans" cxnId="{F11E3E02-1BCD-4B3B-9196-159A98430B4D}">
      <dgm:prSet/>
      <dgm:spPr/>
      <dgm:t>
        <a:bodyPr/>
        <a:lstStyle/>
        <a:p>
          <a:endParaRPr lang="es-MX" sz="5400"/>
        </a:p>
      </dgm:t>
    </dgm:pt>
    <dgm:pt modelId="{B1A5FB3F-4C4F-425E-B059-040DD86D9BA4}">
      <dgm:prSet phldrT="[Texto]" custT="1"/>
      <dgm:spPr/>
      <dgm:t>
        <a:bodyPr/>
        <a:lstStyle/>
        <a:p>
          <a:r>
            <a:rPr lang="es-MX" sz="1800" dirty="0" smtClean="0"/>
            <a:t>Contacto directo con el cliente, sin intermediarios.</a:t>
          </a:r>
          <a:endParaRPr lang="es-MX" sz="1800" dirty="0"/>
        </a:p>
      </dgm:t>
    </dgm:pt>
    <dgm:pt modelId="{59293D5C-AF63-4785-A651-6793A16EFC4B}" type="parTrans" cxnId="{3C6327F5-FEF4-41BB-8CE2-5AA79512DD11}">
      <dgm:prSet/>
      <dgm:spPr/>
      <dgm:t>
        <a:bodyPr/>
        <a:lstStyle/>
        <a:p>
          <a:endParaRPr lang="es-MX" sz="5400"/>
        </a:p>
      </dgm:t>
    </dgm:pt>
    <dgm:pt modelId="{F96985B7-9C10-4EDB-8068-43F7257CC8B6}" type="sibTrans" cxnId="{3C6327F5-FEF4-41BB-8CE2-5AA79512DD11}">
      <dgm:prSet/>
      <dgm:spPr/>
      <dgm:t>
        <a:bodyPr/>
        <a:lstStyle/>
        <a:p>
          <a:endParaRPr lang="es-MX" sz="5400"/>
        </a:p>
      </dgm:t>
    </dgm:pt>
    <dgm:pt modelId="{2DBE5887-C0CD-4620-9241-32A78815C78B}">
      <dgm:prSet phldrT="[Texto]" custT="1"/>
      <dgm:spPr/>
      <dgm:t>
        <a:bodyPr/>
        <a:lstStyle/>
        <a:p>
          <a:r>
            <a:rPr lang="es-MX" sz="1800" dirty="0" smtClean="0"/>
            <a:t>Flexibilidad en los métodos de pago.</a:t>
          </a:r>
          <a:endParaRPr lang="es-MX" sz="1800" dirty="0"/>
        </a:p>
      </dgm:t>
    </dgm:pt>
    <dgm:pt modelId="{33DD0F03-AFD3-443E-922C-2057883C1863}" type="parTrans" cxnId="{7D51EB0E-C63E-4D1A-B983-0BA7D0F45F64}">
      <dgm:prSet/>
      <dgm:spPr/>
      <dgm:t>
        <a:bodyPr/>
        <a:lstStyle/>
        <a:p>
          <a:endParaRPr lang="es-MX" sz="5400"/>
        </a:p>
      </dgm:t>
    </dgm:pt>
    <dgm:pt modelId="{4403766C-15E8-4345-9AD6-315C61C71589}" type="sibTrans" cxnId="{7D51EB0E-C63E-4D1A-B983-0BA7D0F45F64}">
      <dgm:prSet/>
      <dgm:spPr/>
      <dgm:t>
        <a:bodyPr/>
        <a:lstStyle/>
        <a:p>
          <a:endParaRPr lang="es-MX" sz="5400"/>
        </a:p>
      </dgm:t>
    </dgm:pt>
    <dgm:pt modelId="{246F5E57-5956-4EFD-9DDE-883CE6F4CCCA}">
      <dgm:prSet phldrT="[Texto]" custT="1"/>
      <dgm:spPr/>
      <dgm:t>
        <a:bodyPr/>
        <a:lstStyle/>
        <a:p>
          <a:r>
            <a:rPr lang="es-MX" sz="1800" dirty="0" smtClean="0"/>
            <a:t>Facilidad para ofrecer una comparativa entre productos, incluyendo características y precios.</a:t>
          </a:r>
          <a:endParaRPr lang="es-MX" sz="1800" dirty="0"/>
        </a:p>
      </dgm:t>
    </dgm:pt>
    <dgm:pt modelId="{76416058-495A-4811-A100-605517B6E031}" type="parTrans" cxnId="{23F4A519-DEEF-42AA-9E40-CB18A286A20C}">
      <dgm:prSet/>
      <dgm:spPr/>
      <dgm:t>
        <a:bodyPr/>
        <a:lstStyle/>
        <a:p>
          <a:endParaRPr lang="es-MX" sz="5400"/>
        </a:p>
      </dgm:t>
    </dgm:pt>
    <dgm:pt modelId="{6D545B4D-E47F-471F-BB0E-66765EEC19D7}" type="sibTrans" cxnId="{23F4A519-DEEF-42AA-9E40-CB18A286A20C}">
      <dgm:prSet/>
      <dgm:spPr/>
      <dgm:t>
        <a:bodyPr/>
        <a:lstStyle/>
        <a:p>
          <a:endParaRPr lang="es-MX" sz="5400"/>
        </a:p>
      </dgm:t>
    </dgm:pt>
    <dgm:pt modelId="{28D035F7-D595-4738-ADD0-37841A4BBC3E}" type="pres">
      <dgm:prSet presAssocID="{D98EBE74-9FC8-441B-BA2F-19A608EE15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874899F-ED74-4E8B-8A67-A2A215C318A9}" type="pres">
      <dgm:prSet presAssocID="{3CF28E6F-C391-4706-9F21-E0B9E2F9C43D}" presName="parentLin" presStyleCnt="0"/>
      <dgm:spPr/>
    </dgm:pt>
    <dgm:pt modelId="{9422DA9A-6451-49BE-8A66-131771596851}" type="pres">
      <dgm:prSet presAssocID="{3CF28E6F-C391-4706-9F21-E0B9E2F9C43D}" presName="parentLeftMargin" presStyleLbl="node1" presStyleIdx="0" presStyleCnt="6"/>
      <dgm:spPr/>
      <dgm:t>
        <a:bodyPr/>
        <a:lstStyle/>
        <a:p>
          <a:endParaRPr lang="es-MX"/>
        </a:p>
      </dgm:t>
    </dgm:pt>
    <dgm:pt modelId="{477244F7-E14C-4764-9177-64A021D2D7EE}" type="pres">
      <dgm:prSet presAssocID="{3CF28E6F-C391-4706-9F21-E0B9E2F9C43D}" presName="parentText" presStyleLbl="node1" presStyleIdx="0" presStyleCnt="6" custLinFactNeighborX="7350" custLinFactNeighborY="2816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8F72F1-68C8-4155-957F-52B2CC6E61BB}" type="pres">
      <dgm:prSet presAssocID="{3CF28E6F-C391-4706-9F21-E0B9E2F9C43D}" presName="negativeSpace" presStyleCnt="0"/>
      <dgm:spPr/>
    </dgm:pt>
    <dgm:pt modelId="{E66B4A22-3E3A-45EC-B08D-0FB07BEB01B0}" type="pres">
      <dgm:prSet presAssocID="{3CF28E6F-C391-4706-9F21-E0B9E2F9C43D}" presName="childText" presStyleLbl="conFgAcc1" presStyleIdx="0" presStyleCnt="6">
        <dgm:presLayoutVars>
          <dgm:bulletEnabled val="1"/>
        </dgm:presLayoutVars>
      </dgm:prSet>
      <dgm:spPr/>
    </dgm:pt>
    <dgm:pt modelId="{C6C8DF62-6F02-4218-B60D-42B40EAA8167}" type="pres">
      <dgm:prSet presAssocID="{D6F415B3-3504-47A1-B0DC-F0CE1F8564D5}" presName="spaceBetweenRectangles" presStyleCnt="0"/>
      <dgm:spPr/>
    </dgm:pt>
    <dgm:pt modelId="{8077BD9A-0AF5-42A5-9407-2D14CCFBC59D}" type="pres">
      <dgm:prSet presAssocID="{DA5ABE41-A37D-4545-840A-DAFBE4395995}" presName="parentLin" presStyleCnt="0"/>
      <dgm:spPr/>
    </dgm:pt>
    <dgm:pt modelId="{F1912811-860C-49F9-A1D6-5CA75AED4C16}" type="pres">
      <dgm:prSet presAssocID="{DA5ABE41-A37D-4545-840A-DAFBE4395995}" presName="parentLeftMargin" presStyleLbl="node1" presStyleIdx="0" presStyleCnt="6"/>
      <dgm:spPr/>
      <dgm:t>
        <a:bodyPr/>
        <a:lstStyle/>
        <a:p>
          <a:endParaRPr lang="es-MX"/>
        </a:p>
      </dgm:t>
    </dgm:pt>
    <dgm:pt modelId="{35BAA76B-CF05-45EF-8D40-8467C912D871}" type="pres">
      <dgm:prSet presAssocID="{DA5ABE41-A37D-4545-840A-DAFBE4395995}" presName="parentText" presStyleLbl="node1" presStyleIdx="1" presStyleCnt="6" custLinFactNeighborX="7350" custLinFactNeighborY="2856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BBA4B2-5DB9-4993-8AB1-631BD84B9809}" type="pres">
      <dgm:prSet presAssocID="{DA5ABE41-A37D-4545-840A-DAFBE4395995}" presName="negativeSpace" presStyleCnt="0"/>
      <dgm:spPr/>
    </dgm:pt>
    <dgm:pt modelId="{56C8C9C6-CC4C-4D78-86B0-A3644DBC50D3}" type="pres">
      <dgm:prSet presAssocID="{DA5ABE41-A37D-4545-840A-DAFBE4395995}" presName="childText" presStyleLbl="conFgAcc1" presStyleIdx="1" presStyleCnt="6">
        <dgm:presLayoutVars>
          <dgm:bulletEnabled val="1"/>
        </dgm:presLayoutVars>
      </dgm:prSet>
      <dgm:spPr/>
    </dgm:pt>
    <dgm:pt modelId="{54A0A2D6-70E6-461A-A77A-1262023AD6AF}" type="pres">
      <dgm:prSet presAssocID="{4EDAAE11-9B60-480C-949B-3D9C37E3AD94}" presName="spaceBetweenRectangles" presStyleCnt="0"/>
      <dgm:spPr/>
    </dgm:pt>
    <dgm:pt modelId="{983574D4-B2FD-48CD-B02E-267CEFF23274}" type="pres">
      <dgm:prSet presAssocID="{A5A91C3D-1016-42F4-9931-EDF0CEDA7142}" presName="parentLin" presStyleCnt="0"/>
      <dgm:spPr/>
    </dgm:pt>
    <dgm:pt modelId="{332B639F-9FD6-4EAB-AD18-2CAA67D9D36E}" type="pres">
      <dgm:prSet presAssocID="{A5A91C3D-1016-42F4-9931-EDF0CEDA7142}" presName="parentLeftMargin" presStyleLbl="node1" presStyleIdx="1" presStyleCnt="6"/>
      <dgm:spPr/>
      <dgm:t>
        <a:bodyPr/>
        <a:lstStyle/>
        <a:p>
          <a:endParaRPr lang="es-MX"/>
        </a:p>
      </dgm:t>
    </dgm:pt>
    <dgm:pt modelId="{D62D375E-3DE2-45C9-B12B-6C6A0BCE133A}" type="pres">
      <dgm:prSet presAssocID="{A5A91C3D-1016-42F4-9931-EDF0CEDA7142}" presName="parentText" presStyleLbl="node1" presStyleIdx="2" presStyleCnt="6" custLinFactNeighborX="7350" custLinFactNeighborY="1612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03DABE-B9C3-4FE7-B96A-139D026CB1A3}" type="pres">
      <dgm:prSet presAssocID="{A5A91C3D-1016-42F4-9931-EDF0CEDA7142}" presName="negativeSpace" presStyleCnt="0"/>
      <dgm:spPr/>
    </dgm:pt>
    <dgm:pt modelId="{E226CD99-9AC8-44EA-88CC-F5F9C013FF72}" type="pres">
      <dgm:prSet presAssocID="{A5A91C3D-1016-42F4-9931-EDF0CEDA7142}" presName="childText" presStyleLbl="conFgAcc1" presStyleIdx="2" presStyleCnt="6">
        <dgm:presLayoutVars>
          <dgm:bulletEnabled val="1"/>
        </dgm:presLayoutVars>
      </dgm:prSet>
      <dgm:spPr/>
    </dgm:pt>
    <dgm:pt modelId="{CABB3D02-465B-4642-B239-2EA8019F179F}" type="pres">
      <dgm:prSet presAssocID="{610F02E1-4F50-4B97-BB5F-C25B5B431E46}" presName="spaceBetweenRectangles" presStyleCnt="0"/>
      <dgm:spPr/>
    </dgm:pt>
    <dgm:pt modelId="{9AD6BB7A-4067-4392-A7DA-B7FF770063CE}" type="pres">
      <dgm:prSet presAssocID="{B1A5FB3F-4C4F-425E-B059-040DD86D9BA4}" presName="parentLin" presStyleCnt="0"/>
      <dgm:spPr/>
    </dgm:pt>
    <dgm:pt modelId="{0D225BF7-5582-4AFA-B44D-FF43CA379F16}" type="pres">
      <dgm:prSet presAssocID="{B1A5FB3F-4C4F-425E-B059-040DD86D9BA4}" presName="parentLeftMargin" presStyleLbl="node1" presStyleIdx="2" presStyleCnt="6"/>
      <dgm:spPr/>
      <dgm:t>
        <a:bodyPr/>
        <a:lstStyle/>
        <a:p>
          <a:endParaRPr lang="es-MX"/>
        </a:p>
      </dgm:t>
    </dgm:pt>
    <dgm:pt modelId="{2D339353-F4D4-4140-8C8C-9900B3388CA1}" type="pres">
      <dgm:prSet presAssocID="{B1A5FB3F-4C4F-425E-B059-040DD86D9BA4}" presName="parentText" presStyleLbl="node1" presStyleIdx="3" presStyleCnt="6" custLinFactNeighborX="7350" custLinFactNeighborY="1653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60299B-F7BA-4D6C-8410-D711C2AD7E2B}" type="pres">
      <dgm:prSet presAssocID="{B1A5FB3F-4C4F-425E-B059-040DD86D9BA4}" presName="negativeSpace" presStyleCnt="0"/>
      <dgm:spPr/>
    </dgm:pt>
    <dgm:pt modelId="{2DE4A4FB-F724-4FF9-AF36-963E62D85F85}" type="pres">
      <dgm:prSet presAssocID="{B1A5FB3F-4C4F-425E-B059-040DD86D9BA4}" presName="childText" presStyleLbl="conFgAcc1" presStyleIdx="3" presStyleCnt="6">
        <dgm:presLayoutVars>
          <dgm:bulletEnabled val="1"/>
        </dgm:presLayoutVars>
      </dgm:prSet>
      <dgm:spPr/>
    </dgm:pt>
    <dgm:pt modelId="{5F8EED8D-FC9E-4027-BC7F-4B5BB5A50A50}" type="pres">
      <dgm:prSet presAssocID="{F96985B7-9C10-4EDB-8068-43F7257CC8B6}" presName="spaceBetweenRectangles" presStyleCnt="0"/>
      <dgm:spPr/>
    </dgm:pt>
    <dgm:pt modelId="{B915A00A-E8B8-442B-B9F5-04092D307829}" type="pres">
      <dgm:prSet presAssocID="{2DBE5887-C0CD-4620-9241-32A78815C78B}" presName="parentLin" presStyleCnt="0"/>
      <dgm:spPr/>
    </dgm:pt>
    <dgm:pt modelId="{CF1E99B4-0967-4E78-A04F-DA659D523362}" type="pres">
      <dgm:prSet presAssocID="{2DBE5887-C0CD-4620-9241-32A78815C78B}" presName="parentLeftMargin" presStyleLbl="node1" presStyleIdx="3" presStyleCnt="6"/>
      <dgm:spPr/>
      <dgm:t>
        <a:bodyPr/>
        <a:lstStyle/>
        <a:p>
          <a:endParaRPr lang="es-MX"/>
        </a:p>
      </dgm:t>
    </dgm:pt>
    <dgm:pt modelId="{E6FBC296-BE44-43C8-9E63-B5875F3204AF}" type="pres">
      <dgm:prSet presAssocID="{2DBE5887-C0CD-4620-9241-32A78815C78B}" presName="parentText" presStyleLbl="node1" presStyleIdx="4" presStyleCnt="6" custLinFactNeighborX="7350" custLinFactNeighborY="1693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7454E1-108F-4DC8-B375-2B1B3D1E8ED8}" type="pres">
      <dgm:prSet presAssocID="{2DBE5887-C0CD-4620-9241-32A78815C78B}" presName="negativeSpace" presStyleCnt="0"/>
      <dgm:spPr/>
    </dgm:pt>
    <dgm:pt modelId="{85368C8E-4E3B-4CF6-B49B-669DD2AA1931}" type="pres">
      <dgm:prSet presAssocID="{2DBE5887-C0CD-4620-9241-32A78815C78B}" presName="childText" presStyleLbl="conFgAcc1" presStyleIdx="4" presStyleCnt="6">
        <dgm:presLayoutVars>
          <dgm:bulletEnabled val="1"/>
        </dgm:presLayoutVars>
      </dgm:prSet>
      <dgm:spPr/>
    </dgm:pt>
    <dgm:pt modelId="{6B9B91D2-0511-4994-87A7-034CB40F3078}" type="pres">
      <dgm:prSet presAssocID="{4403766C-15E8-4345-9AD6-315C61C71589}" presName="spaceBetweenRectangles" presStyleCnt="0"/>
      <dgm:spPr/>
    </dgm:pt>
    <dgm:pt modelId="{EB4E1202-311F-4B21-BDE9-B9A8E47F218E}" type="pres">
      <dgm:prSet presAssocID="{246F5E57-5956-4EFD-9DDE-883CE6F4CCCA}" presName="parentLin" presStyleCnt="0"/>
      <dgm:spPr/>
    </dgm:pt>
    <dgm:pt modelId="{D92B2C90-795B-49BB-8854-E7AB0CE24F9C}" type="pres">
      <dgm:prSet presAssocID="{246F5E57-5956-4EFD-9DDE-883CE6F4CCCA}" presName="parentLeftMargin" presStyleLbl="node1" presStyleIdx="4" presStyleCnt="6"/>
      <dgm:spPr/>
      <dgm:t>
        <a:bodyPr/>
        <a:lstStyle/>
        <a:p>
          <a:endParaRPr lang="es-MX"/>
        </a:p>
      </dgm:t>
    </dgm:pt>
    <dgm:pt modelId="{9C18C405-2B85-4F7B-9ED9-EC3197C8A4E6}" type="pres">
      <dgm:prSet presAssocID="{246F5E57-5956-4EFD-9DDE-883CE6F4CCCA}" presName="parentText" presStyleLbl="node1" presStyleIdx="5" presStyleCnt="6" custLinFactNeighborX="7350" custLinFactNeighborY="1733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BE2D26-69C2-40DE-97CB-DF93DBF8F72D}" type="pres">
      <dgm:prSet presAssocID="{246F5E57-5956-4EFD-9DDE-883CE6F4CCCA}" presName="negativeSpace" presStyleCnt="0"/>
      <dgm:spPr/>
    </dgm:pt>
    <dgm:pt modelId="{1F547C1B-F3B4-41D7-ACCD-3500A9C7D135}" type="pres">
      <dgm:prSet presAssocID="{246F5E57-5956-4EFD-9DDE-883CE6F4CCC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5CE870E-05F3-473D-8983-FB7771B3CDFB}" type="presOf" srcId="{DA5ABE41-A37D-4545-840A-DAFBE4395995}" destId="{35BAA76B-CF05-45EF-8D40-8467C912D871}" srcOrd="1" destOrd="0" presId="urn:microsoft.com/office/officeart/2005/8/layout/list1"/>
    <dgm:cxn modelId="{7D51EB0E-C63E-4D1A-B983-0BA7D0F45F64}" srcId="{D98EBE74-9FC8-441B-BA2F-19A608EE15EB}" destId="{2DBE5887-C0CD-4620-9241-32A78815C78B}" srcOrd="4" destOrd="0" parTransId="{33DD0F03-AFD3-443E-922C-2057883C1863}" sibTransId="{4403766C-15E8-4345-9AD6-315C61C71589}"/>
    <dgm:cxn modelId="{23F4A519-DEEF-42AA-9E40-CB18A286A20C}" srcId="{D98EBE74-9FC8-441B-BA2F-19A608EE15EB}" destId="{246F5E57-5956-4EFD-9DDE-883CE6F4CCCA}" srcOrd="5" destOrd="0" parTransId="{76416058-495A-4811-A100-605517B6E031}" sibTransId="{6D545B4D-E47F-471F-BB0E-66765EEC19D7}"/>
    <dgm:cxn modelId="{EA892FC6-61D2-4D03-A8D2-93F53A266563}" type="presOf" srcId="{246F5E57-5956-4EFD-9DDE-883CE6F4CCCA}" destId="{9C18C405-2B85-4F7B-9ED9-EC3197C8A4E6}" srcOrd="1" destOrd="0" presId="urn:microsoft.com/office/officeart/2005/8/layout/list1"/>
    <dgm:cxn modelId="{9E306734-54CB-4BD8-8365-D659A4CA248D}" type="presOf" srcId="{A5A91C3D-1016-42F4-9931-EDF0CEDA7142}" destId="{D62D375E-3DE2-45C9-B12B-6C6A0BCE133A}" srcOrd="1" destOrd="0" presId="urn:microsoft.com/office/officeart/2005/8/layout/list1"/>
    <dgm:cxn modelId="{FC07B4D9-CDAF-4050-AFC7-3C5155407596}" srcId="{D98EBE74-9FC8-441B-BA2F-19A608EE15EB}" destId="{DA5ABE41-A37D-4545-840A-DAFBE4395995}" srcOrd="1" destOrd="0" parTransId="{8D7DBF52-AD7C-43D1-90A7-3149D43D98D2}" sibTransId="{4EDAAE11-9B60-480C-949B-3D9C37E3AD94}"/>
    <dgm:cxn modelId="{8644E4C8-4A59-4E77-8800-DC1FEA34AE45}" type="presOf" srcId="{A5A91C3D-1016-42F4-9931-EDF0CEDA7142}" destId="{332B639F-9FD6-4EAB-AD18-2CAA67D9D36E}" srcOrd="0" destOrd="0" presId="urn:microsoft.com/office/officeart/2005/8/layout/list1"/>
    <dgm:cxn modelId="{3C6327F5-FEF4-41BB-8CE2-5AA79512DD11}" srcId="{D98EBE74-9FC8-441B-BA2F-19A608EE15EB}" destId="{B1A5FB3F-4C4F-425E-B059-040DD86D9BA4}" srcOrd="3" destOrd="0" parTransId="{59293D5C-AF63-4785-A651-6793A16EFC4B}" sibTransId="{F96985B7-9C10-4EDB-8068-43F7257CC8B6}"/>
    <dgm:cxn modelId="{D0E72F12-CFAF-44A4-A406-6FF0BFD7F37B}" type="presOf" srcId="{3CF28E6F-C391-4706-9F21-E0B9E2F9C43D}" destId="{477244F7-E14C-4764-9177-64A021D2D7EE}" srcOrd="1" destOrd="0" presId="urn:microsoft.com/office/officeart/2005/8/layout/list1"/>
    <dgm:cxn modelId="{9F25FB89-7CDD-46F6-B2CB-8D234F128CE1}" type="presOf" srcId="{3CF28E6F-C391-4706-9F21-E0B9E2F9C43D}" destId="{9422DA9A-6451-49BE-8A66-131771596851}" srcOrd="0" destOrd="0" presId="urn:microsoft.com/office/officeart/2005/8/layout/list1"/>
    <dgm:cxn modelId="{A4B205CD-5128-4EAC-95E6-7E2C6EE26D8C}" srcId="{D98EBE74-9FC8-441B-BA2F-19A608EE15EB}" destId="{3CF28E6F-C391-4706-9F21-E0B9E2F9C43D}" srcOrd="0" destOrd="0" parTransId="{A4B59818-EFC8-4049-8B65-D1E16D112F16}" sibTransId="{D6F415B3-3504-47A1-B0DC-F0CE1F8564D5}"/>
    <dgm:cxn modelId="{8D4CE98A-ADE9-42B7-8E97-6BF398FA39DA}" type="presOf" srcId="{DA5ABE41-A37D-4545-840A-DAFBE4395995}" destId="{F1912811-860C-49F9-A1D6-5CA75AED4C16}" srcOrd="0" destOrd="0" presId="urn:microsoft.com/office/officeart/2005/8/layout/list1"/>
    <dgm:cxn modelId="{3B4684F7-DDAB-4461-918C-02F15AA26AED}" type="presOf" srcId="{2DBE5887-C0CD-4620-9241-32A78815C78B}" destId="{E6FBC296-BE44-43C8-9E63-B5875F3204AF}" srcOrd="1" destOrd="0" presId="urn:microsoft.com/office/officeart/2005/8/layout/list1"/>
    <dgm:cxn modelId="{1D4FA6DE-FE8F-4986-A10D-FEC129D71456}" type="presOf" srcId="{2DBE5887-C0CD-4620-9241-32A78815C78B}" destId="{CF1E99B4-0967-4E78-A04F-DA659D523362}" srcOrd="0" destOrd="0" presId="urn:microsoft.com/office/officeart/2005/8/layout/list1"/>
    <dgm:cxn modelId="{F11E3E02-1BCD-4B3B-9196-159A98430B4D}" srcId="{D98EBE74-9FC8-441B-BA2F-19A608EE15EB}" destId="{A5A91C3D-1016-42F4-9931-EDF0CEDA7142}" srcOrd="2" destOrd="0" parTransId="{D332897B-E6C8-4B58-8F87-B84D735317DC}" sibTransId="{610F02E1-4F50-4B97-BB5F-C25B5B431E46}"/>
    <dgm:cxn modelId="{A2059EF8-A754-4970-A535-D899CC9A020B}" type="presOf" srcId="{246F5E57-5956-4EFD-9DDE-883CE6F4CCCA}" destId="{D92B2C90-795B-49BB-8854-E7AB0CE24F9C}" srcOrd="0" destOrd="0" presId="urn:microsoft.com/office/officeart/2005/8/layout/list1"/>
    <dgm:cxn modelId="{D343EB16-3F73-433F-9BED-1CB11298B173}" type="presOf" srcId="{B1A5FB3F-4C4F-425E-B059-040DD86D9BA4}" destId="{2D339353-F4D4-4140-8C8C-9900B3388CA1}" srcOrd="1" destOrd="0" presId="urn:microsoft.com/office/officeart/2005/8/layout/list1"/>
    <dgm:cxn modelId="{908D49DB-BD18-4885-B161-54C5086506D3}" type="presOf" srcId="{D98EBE74-9FC8-441B-BA2F-19A608EE15EB}" destId="{28D035F7-D595-4738-ADD0-37841A4BBC3E}" srcOrd="0" destOrd="0" presId="urn:microsoft.com/office/officeart/2005/8/layout/list1"/>
    <dgm:cxn modelId="{1163B7D9-7F50-46B7-AD4D-951BDC8293FE}" type="presOf" srcId="{B1A5FB3F-4C4F-425E-B059-040DD86D9BA4}" destId="{0D225BF7-5582-4AFA-B44D-FF43CA379F16}" srcOrd="0" destOrd="0" presId="urn:microsoft.com/office/officeart/2005/8/layout/list1"/>
    <dgm:cxn modelId="{8E9666F2-F103-4A65-8E79-423785ED3280}" type="presParOf" srcId="{28D035F7-D595-4738-ADD0-37841A4BBC3E}" destId="{F874899F-ED74-4E8B-8A67-A2A215C318A9}" srcOrd="0" destOrd="0" presId="urn:microsoft.com/office/officeart/2005/8/layout/list1"/>
    <dgm:cxn modelId="{A91AC92C-C51F-4590-B27A-3EF007ACAECF}" type="presParOf" srcId="{F874899F-ED74-4E8B-8A67-A2A215C318A9}" destId="{9422DA9A-6451-49BE-8A66-131771596851}" srcOrd="0" destOrd="0" presId="urn:microsoft.com/office/officeart/2005/8/layout/list1"/>
    <dgm:cxn modelId="{91AECC69-F9E0-4504-8AC0-B3E0CADC31AA}" type="presParOf" srcId="{F874899F-ED74-4E8B-8A67-A2A215C318A9}" destId="{477244F7-E14C-4764-9177-64A021D2D7EE}" srcOrd="1" destOrd="0" presId="urn:microsoft.com/office/officeart/2005/8/layout/list1"/>
    <dgm:cxn modelId="{9E3FDB44-D21D-4BF9-9BBA-7464BB112395}" type="presParOf" srcId="{28D035F7-D595-4738-ADD0-37841A4BBC3E}" destId="{DC8F72F1-68C8-4155-957F-52B2CC6E61BB}" srcOrd="1" destOrd="0" presId="urn:microsoft.com/office/officeart/2005/8/layout/list1"/>
    <dgm:cxn modelId="{8BE7EED6-0881-4CFA-9A0B-E169832B211C}" type="presParOf" srcId="{28D035F7-D595-4738-ADD0-37841A4BBC3E}" destId="{E66B4A22-3E3A-45EC-B08D-0FB07BEB01B0}" srcOrd="2" destOrd="0" presId="urn:microsoft.com/office/officeart/2005/8/layout/list1"/>
    <dgm:cxn modelId="{62526D8F-58F9-4E5B-AB8F-4D66C80B9E8A}" type="presParOf" srcId="{28D035F7-D595-4738-ADD0-37841A4BBC3E}" destId="{C6C8DF62-6F02-4218-B60D-42B40EAA8167}" srcOrd="3" destOrd="0" presId="urn:microsoft.com/office/officeart/2005/8/layout/list1"/>
    <dgm:cxn modelId="{220B8BF5-DEC8-46CA-AC44-D0B00BEEE092}" type="presParOf" srcId="{28D035F7-D595-4738-ADD0-37841A4BBC3E}" destId="{8077BD9A-0AF5-42A5-9407-2D14CCFBC59D}" srcOrd="4" destOrd="0" presId="urn:microsoft.com/office/officeart/2005/8/layout/list1"/>
    <dgm:cxn modelId="{B4C21754-E373-4E08-8C63-4F2EC747B81E}" type="presParOf" srcId="{8077BD9A-0AF5-42A5-9407-2D14CCFBC59D}" destId="{F1912811-860C-49F9-A1D6-5CA75AED4C16}" srcOrd="0" destOrd="0" presId="urn:microsoft.com/office/officeart/2005/8/layout/list1"/>
    <dgm:cxn modelId="{139627FF-363B-4A56-9D8A-B8910260F928}" type="presParOf" srcId="{8077BD9A-0AF5-42A5-9407-2D14CCFBC59D}" destId="{35BAA76B-CF05-45EF-8D40-8467C912D871}" srcOrd="1" destOrd="0" presId="urn:microsoft.com/office/officeart/2005/8/layout/list1"/>
    <dgm:cxn modelId="{1BDF5FFF-DE61-4A76-8618-47530BE7F5C8}" type="presParOf" srcId="{28D035F7-D595-4738-ADD0-37841A4BBC3E}" destId="{AEBBA4B2-5DB9-4993-8AB1-631BD84B9809}" srcOrd="5" destOrd="0" presId="urn:microsoft.com/office/officeart/2005/8/layout/list1"/>
    <dgm:cxn modelId="{86DC40F6-B99A-4F07-B7CA-9A416DC8043F}" type="presParOf" srcId="{28D035F7-D595-4738-ADD0-37841A4BBC3E}" destId="{56C8C9C6-CC4C-4D78-86B0-A3644DBC50D3}" srcOrd="6" destOrd="0" presId="urn:microsoft.com/office/officeart/2005/8/layout/list1"/>
    <dgm:cxn modelId="{2B3BE5E9-E8BD-4D89-B2DE-CD2FFB7E9FC3}" type="presParOf" srcId="{28D035F7-D595-4738-ADD0-37841A4BBC3E}" destId="{54A0A2D6-70E6-461A-A77A-1262023AD6AF}" srcOrd="7" destOrd="0" presId="urn:microsoft.com/office/officeart/2005/8/layout/list1"/>
    <dgm:cxn modelId="{863D2B63-5002-4B2A-A413-5BCEA9A620A6}" type="presParOf" srcId="{28D035F7-D595-4738-ADD0-37841A4BBC3E}" destId="{983574D4-B2FD-48CD-B02E-267CEFF23274}" srcOrd="8" destOrd="0" presId="urn:microsoft.com/office/officeart/2005/8/layout/list1"/>
    <dgm:cxn modelId="{83A81ED1-3464-408D-AFAB-60EDEDD4316A}" type="presParOf" srcId="{983574D4-B2FD-48CD-B02E-267CEFF23274}" destId="{332B639F-9FD6-4EAB-AD18-2CAA67D9D36E}" srcOrd="0" destOrd="0" presId="urn:microsoft.com/office/officeart/2005/8/layout/list1"/>
    <dgm:cxn modelId="{62DE8C49-945E-4810-BE60-07632B334968}" type="presParOf" srcId="{983574D4-B2FD-48CD-B02E-267CEFF23274}" destId="{D62D375E-3DE2-45C9-B12B-6C6A0BCE133A}" srcOrd="1" destOrd="0" presId="urn:microsoft.com/office/officeart/2005/8/layout/list1"/>
    <dgm:cxn modelId="{BBAC25E8-A85A-4C22-84FE-1BEB0821CCDF}" type="presParOf" srcId="{28D035F7-D595-4738-ADD0-37841A4BBC3E}" destId="{0C03DABE-B9C3-4FE7-B96A-139D026CB1A3}" srcOrd="9" destOrd="0" presId="urn:microsoft.com/office/officeart/2005/8/layout/list1"/>
    <dgm:cxn modelId="{35637393-3412-4C2B-A8DF-D15226FEB346}" type="presParOf" srcId="{28D035F7-D595-4738-ADD0-37841A4BBC3E}" destId="{E226CD99-9AC8-44EA-88CC-F5F9C013FF72}" srcOrd="10" destOrd="0" presId="urn:microsoft.com/office/officeart/2005/8/layout/list1"/>
    <dgm:cxn modelId="{BDF3BF6D-517A-4C02-AD7E-23830FF62CAA}" type="presParOf" srcId="{28D035F7-D595-4738-ADD0-37841A4BBC3E}" destId="{CABB3D02-465B-4642-B239-2EA8019F179F}" srcOrd="11" destOrd="0" presId="urn:microsoft.com/office/officeart/2005/8/layout/list1"/>
    <dgm:cxn modelId="{07F09B83-BAD5-4B16-B79B-69B040588B0F}" type="presParOf" srcId="{28D035F7-D595-4738-ADD0-37841A4BBC3E}" destId="{9AD6BB7A-4067-4392-A7DA-B7FF770063CE}" srcOrd="12" destOrd="0" presId="urn:microsoft.com/office/officeart/2005/8/layout/list1"/>
    <dgm:cxn modelId="{48B2394A-E5BC-4728-81AB-5F1173DC460A}" type="presParOf" srcId="{9AD6BB7A-4067-4392-A7DA-B7FF770063CE}" destId="{0D225BF7-5582-4AFA-B44D-FF43CA379F16}" srcOrd="0" destOrd="0" presId="urn:microsoft.com/office/officeart/2005/8/layout/list1"/>
    <dgm:cxn modelId="{07FEB36F-0F52-4367-A099-942A1B0CB7B0}" type="presParOf" srcId="{9AD6BB7A-4067-4392-A7DA-B7FF770063CE}" destId="{2D339353-F4D4-4140-8C8C-9900B3388CA1}" srcOrd="1" destOrd="0" presId="urn:microsoft.com/office/officeart/2005/8/layout/list1"/>
    <dgm:cxn modelId="{9D8275C4-0322-47EF-82A9-32076EF00294}" type="presParOf" srcId="{28D035F7-D595-4738-ADD0-37841A4BBC3E}" destId="{BD60299B-F7BA-4D6C-8410-D711C2AD7E2B}" srcOrd="13" destOrd="0" presId="urn:microsoft.com/office/officeart/2005/8/layout/list1"/>
    <dgm:cxn modelId="{5256ADA1-D1D2-41E0-B90A-B20D5F2369F1}" type="presParOf" srcId="{28D035F7-D595-4738-ADD0-37841A4BBC3E}" destId="{2DE4A4FB-F724-4FF9-AF36-963E62D85F85}" srcOrd="14" destOrd="0" presId="urn:microsoft.com/office/officeart/2005/8/layout/list1"/>
    <dgm:cxn modelId="{CC5AF6B0-BAA7-4D4F-8740-C91AB2AEB29B}" type="presParOf" srcId="{28D035F7-D595-4738-ADD0-37841A4BBC3E}" destId="{5F8EED8D-FC9E-4027-BC7F-4B5BB5A50A50}" srcOrd="15" destOrd="0" presId="urn:microsoft.com/office/officeart/2005/8/layout/list1"/>
    <dgm:cxn modelId="{7059E63B-D293-4DD9-8E29-4B5F862756D2}" type="presParOf" srcId="{28D035F7-D595-4738-ADD0-37841A4BBC3E}" destId="{B915A00A-E8B8-442B-B9F5-04092D307829}" srcOrd="16" destOrd="0" presId="urn:microsoft.com/office/officeart/2005/8/layout/list1"/>
    <dgm:cxn modelId="{77BCC097-FFAB-4C50-8010-1801437E12B4}" type="presParOf" srcId="{B915A00A-E8B8-442B-B9F5-04092D307829}" destId="{CF1E99B4-0967-4E78-A04F-DA659D523362}" srcOrd="0" destOrd="0" presId="urn:microsoft.com/office/officeart/2005/8/layout/list1"/>
    <dgm:cxn modelId="{17BA6071-EA25-42ED-8989-D8434293991D}" type="presParOf" srcId="{B915A00A-E8B8-442B-B9F5-04092D307829}" destId="{E6FBC296-BE44-43C8-9E63-B5875F3204AF}" srcOrd="1" destOrd="0" presId="urn:microsoft.com/office/officeart/2005/8/layout/list1"/>
    <dgm:cxn modelId="{08C8F76D-ECE3-4419-8E63-8997E2ED9305}" type="presParOf" srcId="{28D035F7-D595-4738-ADD0-37841A4BBC3E}" destId="{697454E1-108F-4DC8-B375-2B1B3D1E8ED8}" srcOrd="17" destOrd="0" presId="urn:microsoft.com/office/officeart/2005/8/layout/list1"/>
    <dgm:cxn modelId="{5D2C72E9-8ABD-491F-98A5-C62BBCD55085}" type="presParOf" srcId="{28D035F7-D595-4738-ADD0-37841A4BBC3E}" destId="{85368C8E-4E3B-4CF6-B49B-669DD2AA1931}" srcOrd="18" destOrd="0" presId="urn:microsoft.com/office/officeart/2005/8/layout/list1"/>
    <dgm:cxn modelId="{F658DFE2-BBB3-4823-B213-4D0F27740859}" type="presParOf" srcId="{28D035F7-D595-4738-ADD0-37841A4BBC3E}" destId="{6B9B91D2-0511-4994-87A7-034CB40F3078}" srcOrd="19" destOrd="0" presId="urn:microsoft.com/office/officeart/2005/8/layout/list1"/>
    <dgm:cxn modelId="{04F918FE-15C9-42F0-B440-6A3A3D3E3CDF}" type="presParOf" srcId="{28D035F7-D595-4738-ADD0-37841A4BBC3E}" destId="{EB4E1202-311F-4B21-BDE9-B9A8E47F218E}" srcOrd="20" destOrd="0" presId="urn:microsoft.com/office/officeart/2005/8/layout/list1"/>
    <dgm:cxn modelId="{E304188A-D272-4D89-BA5F-6C0F220E0774}" type="presParOf" srcId="{EB4E1202-311F-4B21-BDE9-B9A8E47F218E}" destId="{D92B2C90-795B-49BB-8854-E7AB0CE24F9C}" srcOrd="0" destOrd="0" presId="urn:microsoft.com/office/officeart/2005/8/layout/list1"/>
    <dgm:cxn modelId="{A694A2B6-4A85-4130-962D-E13160CF6482}" type="presParOf" srcId="{EB4E1202-311F-4B21-BDE9-B9A8E47F218E}" destId="{9C18C405-2B85-4F7B-9ED9-EC3197C8A4E6}" srcOrd="1" destOrd="0" presId="urn:microsoft.com/office/officeart/2005/8/layout/list1"/>
    <dgm:cxn modelId="{1536CF6F-A413-4B4B-BA32-6F4EE656EE4D}" type="presParOf" srcId="{28D035F7-D595-4738-ADD0-37841A4BBC3E}" destId="{79BE2D26-69C2-40DE-97CB-DF93DBF8F72D}" srcOrd="21" destOrd="0" presId="urn:microsoft.com/office/officeart/2005/8/layout/list1"/>
    <dgm:cxn modelId="{4DCCBBF7-E456-4AB6-AC63-232D026DCE53}" type="presParOf" srcId="{28D035F7-D595-4738-ADD0-37841A4BBC3E}" destId="{1F547C1B-F3B4-41D7-ACCD-3500A9C7D13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97EBE4-D197-4F2B-99D9-DD8F62918C1D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54BCFB92-0F24-473E-836A-A1BA7CA57A14}">
      <dgm:prSet phldrT="[Texto]" custT="1"/>
      <dgm:spPr/>
      <dgm:t>
        <a:bodyPr/>
        <a:lstStyle/>
        <a:p>
          <a:r>
            <a:rPr lang="es-MX" sz="2400" dirty="0" smtClean="0"/>
            <a:t>Desconfianza del método de pago y la calidad del producto</a:t>
          </a:r>
          <a:endParaRPr lang="es-MX" sz="2400" dirty="0"/>
        </a:p>
      </dgm:t>
    </dgm:pt>
    <dgm:pt modelId="{B3746F31-851C-4544-9D4C-2F70D84D2DC5}" type="parTrans" cxnId="{152698A8-0271-49D0-807C-9D54A5AB45A3}">
      <dgm:prSet/>
      <dgm:spPr/>
      <dgm:t>
        <a:bodyPr/>
        <a:lstStyle/>
        <a:p>
          <a:endParaRPr lang="es-MX" sz="2400"/>
        </a:p>
      </dgm:t>
    </dgm:pt>
    <dgm:pt modelId="{64120130-0F28-47E1-A412-09F828EF766E}" type="sibTrans" cxnId="{152698A8-0271-49D0-807C-9D54A5AB45A3}">
      <dgm:prSet/>
      <dgm:spPr/>
      <dgm:t>
        <a:bodyPr/>
        <a:lstStyle/>
        <a:p>
          <a:endParaRPr lang="es-MX" sz="2400"/>
        </a:p>
      </dgm:t>
    </dgm:pt>
    <dgm:pt modelId="{6F8B0518-6AC8-463C-86B2-3024E12D488D}">
      <dgm:prSet phldrT="[Texto]" custT="1"/>
      <dgm:spPr/>
      <dgm:t>
        <a:bodyPr/>
        <a:lstStyle/>
        <a:p>
          <a:r>
            <a:rPr lang="es-MX" sz="2400" dirty="0" smtClean="0"/>
            <a:t>Intangibilidad</a:t>
          </a:r>
          <a:endParaRPr lang="es-MX" sz="2400" dirty="0"/>
        </a:p>
      </dgm:t>
    </dgm:pt>
    <dgm:pt modelId="{98C29BC5-A643-4095-B3A8-579B9CB72833}" type="parTrans" cxnId="{453839DD-59C8-406F-84F1-1BAB218F08D2}">
      <dgm:prSet/>
      <dgm:spPr/>
      <dgm:t>
        <a:bodyPr/>
        <a:lstStyle/>
        <a:p>
          <a:endParaRPr lang="es-MX" sz="2400"/>
        </a:p>
      </dgm:t>
    </dgm:pt>
    <dgm:pt modelId="{AC583BC6-A44C-4255-A451-CEC1173A73A6}" type="sibTrans" cxnId="{453839DD-59C8-406F-84F1-1BAB218F08D2}">
      <dgm:prSet/>
      <dgm:spPr/>
      <dgm:t>
        <a:bodyPr/>
        <a:lstStyle/>
        <a:p>
          <a:endParaRPr lang="es-MX" sz="2400"/>
        </a:p>
      </dgm:t>
    </dgm:pt>
    <dgm:pt modelId="{8C29B00B-23D5-43EE-9BCC-396E03B018C2}">
      <dgm:prSet phldrT="[Texto]" custT="1"/>
      <dgm:spPr/>
      <dgm:t>
        <a:bodyPr/>
        <a:lstStyle/>
        <a:p>
          <a:r>
            <a:rPr lang="es-MX" sz="2400" dirty="0" smtClean="0"/>
            <a:t>Distancia entre el cliente y el vendedor</a:t>
          </a:r>
          <a:endParaRPr lang="es-MX" sz="2400" dirty="0"/>
        </a:p>
      </dgm:t>
    </dgm:pt>
    <dgm:pt modelId="{9D881AB7-B2BA-4900-98DC-912974B2DF71}" type="parTrans" cxnId="{BB5D7334-7DC4-4104-B56A-9C7CA8AB94ED}">
      <dgm:prSet/>
      <dgm:spPr/>
      <dgm:t>
        <a:bodyPr/>
        <a:lstStyle/>
        <a:p>
          <a:endParaRPr lang="es-MX" sz="2400"/>
        </a:p>
      </dgm:t>
    </dgm:pt>
    <dgm:pt modelId="{1782D3C3-3F90-4F8D-BE8B-A74163BD52DF}" type="sibTrans" cxnId="{BB5D7334-7DC4-4104-B56A-9C7CA8AB94ED}">
      <dgm:prSet/>
      <dgm:spPr/>
      <dgm:t>
        <a:bodyPr/>
        <a:lstStyle/>
        <a:p>
          <a:endParaRPr lang="es-MX" sz="2400"/>
        </a:p>
      </dgm:t>
    </dgm:pt>
    <dgm:pt modelId="{37380D62-57C6-4F16-9B15-502BB0CE80DC}">
      <dgm:prSet phldrT="[Texto]" custT="1"/>
      <dgm:spPr/>
      <dgm:t>
        <a:bodyPr/>
        <a:lstStyle/>
        <a:p>
          <a:r>
            <a:rPr lang="es-MX" sz="2400" dirty="0" smtClean="0"/>
            <a:t>Los gastos de envío</a:t>
          </a:r>
          <a:endParaRPr lang="es-MX" sz="2400" dirty="0"/>
        </a:p>
      </dgm:t>
    </dgm:pt>
    <dgm:pt modelId="{ADB2B039-9544-4D4D-A2AA-10FB348B8993}" type="parTrans" cxnId="{35F12E9C-2E14-4994-83BD-B8A3214AB4E4}">
      <dgm:prSet/>
      <dgm:spPr/>
      <dgm:t>
        <a:bodyPr/>
        <a:lstStyle/>
        <a:p>
          <a:endParaRPr lang="es-MX" sz="2400"/>
        </a:p>
      </dgm:t>
    </dgm:pt>
    <dgm:pt modelId="{F5002005-7430-4771-9120-B75F5BA7205E}" type="sibTrans" cxnId="{35F12E9C-2E14-4994-83BD-B8A3214AB4E4}">
      <dgm:prSet/>
      <dgm:spPr/>
      <dgm:t>
        <a:bodyPr/>
        <a:lstStyle/>
        <a:p>
          <a:endParaRPr lang="es-MX" sz="2400"/>
        </a:p>
      </dgm:t>
    </dgm:pt>
    <dgm:pt modelId="{9149938E-97BF-4DBE-A679-F62200A03288}">
      <dgm:prSet phldrT="[Texto]" custT="1"/>
      <dgm:spPr/>
      <dgm:t>
        <a:bodyPr/>
        <a:lstStyle/>
        <a:p>
          <a:r>
            <a:rPr lang="es-MX" sz="2400" dirty="0" smtClean="0"/>
            <a:t>Gastos de promoción</a:t>
          </a:r>
          <a:endParaRPr lang="es-MX" sz="2400" dirty="0"/>
        </a:p>
      </dgm:t>
    </dgm:pt>
    <dgm:pt modelId="{0D094A2A-B139-469F-A6A1-19CD1EDED9D2}" type="parTrans" cxnId="{FB49D3C3-9F07-49F9-AA7F-B8631BA48824}">
      <dgm:prSet/>
      <dgm:spPr/>
      <dgm:t>
        <a:bodyPr/>
        <a:lstStyle/>
        <a:p>
          <a:endParaRPr lang="es-MX" sz="2400"/>
        </a:p>
      </dgm:t>
    </dgm:pt>
    <dgm:pt modelId="{546A9D7D-90A9-4D2A-BB5F-33BE08394CF2}" type="sibTrans" cxnId="{FB49D3C3-9F07-49F9-AA7F-B8631BA48824}">
      <dgm:prSet/>
      <dgm:spPr/>
      <dgm:t>
        <a:bodyPr/>
        <a:lstStyle/>
        <a:p>
          <a:endParaRPr lang="es-MX" sz="2400"/>
        </a:p>
      </dgm:t>
    </dgm:pt>
    <dgm:pt modelId="{97FAFB24-0FFC-444F-BA64-2B9B81730E9F}" type="pres">
      <dgm:prSet presAssocID="{CB97EBE4-D197-4F2B-99D9-DD8F62918C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E55C0BC-1999-4C31-A269-13381436F1DD}" type="pres">
      <dgm:prSet presAssocID="{54BCFB92-0F24-473E-836A-A1BA7CA57A14}" presName="node" presStyleLbl="node1" presStyleIdx="0" presStyleCnt="5" custLinFactNeighborX="6152" custLinFactNeighborY="-4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5855CD-43E7-4354-BC19-819DB1F624AA}" type="pres">
      <dgm:prSet presAssocID="{64120130-0F28-47E1-A412-09F828EF766E}" presName="sibTrans" presStyleCnt="0"/>
      <dgm:spPr/>
    </dgm:pt>
    <dgm:pt modelId="{9E32C792-D4F5-4286-8C87-DF60D6368860}" type="pres">
      <dgm:prSet presAssocID="{6F8B0518-6AC8-463C-86B2-3024E12D48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6AB4AD-70F7-4027-8154-9F07F3A3AAA4}" type="pres">
      <dgm:prSet presAssocID="{AC583BC6-A44C-4255-A451-CEC1173A73A6}" presName="sibTrans" presStyleCnt="0"/>
      <dgm:spPr/>
    </dgm:pt>
    <dgm:pt modelId="{B9B715E6-5721-40BD-A036-D77373A65FCA}" type="pres">
      <dgm:prSet presAssocID="{8C29B00B-23D5-43EE-9BCC-396E03B018C2}" presName="node" presStyleLbl="node1" presStyleIdx="2" presStyleCnt="5" custLinFactNeighborX="6152" custLinFactNeighborY="13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A6C86E-03FE-4140-A44C-472F491930E2}" type="pres">
      <dgm:prSet presAssocID="{1782D3C3-3F90-4F8D-BE8B-A74163BD52DF}" presName="sibTrans" presStyleCnt="0"/>
      <dgm:spPr/>
    </dgm:pt>
    <dgm:pt modelId="{81B16A13-6E2B-465F-B903-336D998A1324}" type="pres">
      <dgm:prSet presAssocID="{37380D62-57C6-4F16-9B15-502BB0CE80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FB1DEC-3C70-4BDC-93AD-4371A3EE89B5}" type="pres">
      <dgm:prSet presAssocID="{F5002005-7430-4771-9120-B75F5BA7205E}" presName="sibTrans" presStyleCnt="0"/>
      <dgm:spPr/>
    </dgm:pt>
    <dgm:pt modelId="{378F0B51-738F-490F-A7FC-96488D9D71D3}" type="pres">
      <dgm:prSet presAssocID="{9149938E-97BF-4DBE-A679-F62200A03288}" presName="node" presStyleLbl="node1" presStyleIdx="4" presStyleCnt="5" custLinFactNeighborX="3665" custLinFactNeighborY="-72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5F12E9C-2E14-4994-83BD-B8A3214AB4E4}" srcId="{CB97EBE4-D197-4F2B-99D9-DD8F62918C1D}" destId="{37380D62-57C6-4F16-9B15-502BB0CE80DC}" srcOrd="3" destOrd="0" parTransId="{ADB2B039-9544-4D4D-A2AA-10FB348B8993}" sibTransId="{F5002005-7430-4771-9120-B75F5BA7205E}"/>
    <dgm:cxn modelId="{8B7EB2F1-F5FF-43A4-8F52-4A5CFEF062FF}" type="presOf" srcId="{9149938E-97BF-4DBE-A679-F62200A03288}" destId="{378F0B51-738F-490F-A7FC-96488D9D71D3}" srcOrd="0" destOrd="0" presId="urn:microsoft.com/office/officeart/2005/8/layout/default"/>
    <dgm:cxn modelId="{1DEC2ED1-0CD4-4848-A5CB-9C4C0EDAA435}" type="presOf" srcId="{54BCFB92-0F24-473E-836A-A1BA7CA57A14}" destId="{6E55C0BC-1999-4C31-A269-13381436F1DD}" srcOrd="0" destOrd="0" presId="urn:microsoft.com/office/officeart/2005/8/layout/default"/>
    <dgm:cxn modelId="{B38B373A-E9C4-4642-8105-96CB93193AFF}" type="presOf" srcId="{37380D62-57C6-4F16-9B15-502BB0CE80DC}" destId="{81B16A13-6E2B-465F-B903-336D998A1324}" srcOrd="0" destOrd="0" presId="urn:microsoft.com/office/officeart/2005/8/layout/default"/>
    <dgm:cxn modelId="{152698A8-0271-49D0-807C-9D54A5AB45A3}" srcId="{CB97EBE4-D197-4F2B-99D9-DD8F62918C1D}" destId="{54BCFB92-0F24-473E-836A-A1BA7CA57A14}" srcOrd="0" destOrd="0" parTransId="{B3746F31-851C-4544-9D4C-2F70D84D2DC5}" sibTransId="{64120130-0F28-47E1-A412-09F828EF766E}"/>
    <dgm:cxn modelId="{BB5D7334-7DC4-4104-B56A-9C7CA8AB94ED}" srcId="{CB97EBE4-D197-4F2B-99D9-DD8F62918C1D}" destId="{8C29B00B-23D5-43EE-9BCC-396E03B018C2}" srcOrd="2" destOrd="0" parTransId="{9D881AB7-B2BA-4900-98DC-912974B2DF71}" sibTransId="{1782D3C3-3F90-4F8D-BE8B-A74163BD52DF}"/>
    <dgm:cxn modelId="{D34C76EB-A1DE-439B-9BB5-CEFE829EB03F}" type="presOf" srcId="{8C29B00B-23D5-43EE-9BCC-396E03B018C2}" destId="{B9B715E6-5721-40BD-A036-D77373A65FCA}" srcOrd="0" destOrd="0" presId="urn:microsoft.com/office/officeart/2005/8/layout/default"/>
    <dgm:cxn modelId="{FB49D3C3-9F07-49F9-AA7F-B8631BA48824}" srcId="{CB97EBE4-D197-4F2B-99D9-DD8F62918C1D}" destId="{9149938E-97BF-4DBE-A679-F62200A03288}" srcOrd="4" destOrd="0" parTransId="{0D094A2A-B139-469F-A6A1-19CD1EDED9D2}" sibTransId="{546A9D7D-90A9-4D2A-BB5F-33BE08394CF2}"/>
    <dgm:cxn modelId="{ECC030B2-68E5-45CB-B482-2BE3EF0E92B5}" type="presOf" srcId="{CB97EBE4-D197-4F2B-99D9-DD8F62918C1D}" destId="{97FAFB24-0FFC-444F-BA64-2B9B81730E9F}" srcOrd="0" destOrd="0" presId="urn:microsoft.com/office/officeart/2005/8/layout/default"/>
    <dgm:cxn modelId="{BFABF072-F215-4FD2-BE1C-B4FB1DEF48C7}" type="presOf" srcId="{6F8B0518-6AC8-463C-86B2-3024E12D488D}" destId="{9E32C792-D4F5-4286-8C87-DF60D6368860}" srcOrd="0" destOrd="0" presId="urn:microsoft.com/office/officeart/2005/8/layout/default"/>
    <dgm:cxn modelId="{453839DD-59C8-406F-84F1-1BAB218F08D2}" srcId="{CB97EBE4-D197-4F2B-99D9-DD8F62918C1D}" destId="{6F8B0518-6AC8-463C-86B2-3024E12D488D}" srcOrd="1" destOrd="0" parTransId="{98C29BC5-A643-4095-B3A8-579B9CB72833}" sibTransId="{AC583BC6-A44C-4255-A451-CEC1173A73A6}"/>
    <dgm:cxn modelId="{ABAEDB87-1DD7-4567-AF1A-F0D59F3F7C8E}" type="presParOf" srcId="{97FAFB24-0FFC-444F-BA64-2B9B81730E9F}" destId="{6E55C0BC-1999-4C31-A269-13381436F1DD}" srcOrd="0" destOrd="0" presId="urn:microsoft.com/office/officeart/2005/8/layout/default"/>
    <dgm:cxn modelId="{674D576C-2B74-40B8-AA18-738B0E7685E6}" type="presParOf" srcId="{97FAFB24-0FFC-444F-BA64-2B9B81730E9F}" destId="{315855CD-43E7-4354-BC19-819DB1F624AA}" srcOrd="1" destOrd="0" presId="urn:microsoft.com/office/officeart/2005/8/layout/default"/>
    <dgm:cxn modelId="{5364E815-3CB0-4202-A4F3-7C98DE4F10D0}" type="presParOf" srcId="{97FAFB24-0FFC-444F-BA64-2B9B81730E9F}" destId="{9E32C792-D4F5-4286-8C87-DF60D6368860}" srcOrd="2" destOrd="0" presId="urn:microsoft.com/office/officeart/2005/8/layout/default"/>
    <dgm:cxn modelId="{D67DE78D-3BDC-4681-B690-D65F2B4B1E00}" type="presParOf" srcId="{97FAFB24-0FFC-444F-BA64-2B9B81730E9F}" destId="{3D6AB4AD-70F7-4027-8154-9F07F3A3AAA4}" srcOrd="3" destOrd="0" presId="urn:microsoft.com/office/officeart/2005/8/layout/default"/>
    <dgm:cxn modelId="{74060EA3-4296-4C07-A9F1-5233AD3878E2}" type="presParOf" srcId="{97FAFB24-0FFC-444F-BA64-2B9B81730E9F}" destId="{B9B715E6-5721-40BD-A036-D77373A65FCA}" srcOrd="4" destOrd="0" presId="urn:microsoft.com/office/officeart/2005/8/layout/default"/>
    <dgm:cxn modelId="{406A24F7-9B64-414E-BBB9-D355741AFA9F}" type="presParOf" srcId="{97FAFB24-0FFC-444F-BA64-2B9B81730E9F}" destId="{EDA6C86E-03FE-4140-A44C-472F491930E2}" srcOrd="5" destOrd="0" presId="urn:microsoft.com/office/officeart/2005/8/layout/default"/>
    <dgm:cxn modelId="{42F702C7-BEA4-494B-991B-146B1B856FCA}" type="presParOf" srcId="{97FAFB24-0FFC-444F-BA64-2B9B81730E9F}" destId="{81B16A13-6E2B-465F-B903-336D998A1324}" srcOrd="6" destOrd="0" presId="urn:microsoft.com/office/officeart/2005/8/layout/default"/>
    <dgm:cxn modelId="{8F1F69A3-F16C-40FE-A90B-B4A595F6484B}" type="presParOf" srcId="{97FAFB24-0FFC-444F-BA64-2B9B81730E9F}" destId="{ACFB1DEC-3C70-4BDC-93AD-4371A3EE89B5}" srcOrd="7" destOrd="0" presId="urn:microsoft.com/office/officeart/2005/8/layout/default"/>
    <dgm:cxn modelId="{9D2A0599-7AE8-4A0C-937E-C073388FFE3E}" type="presParOf" srcId="{97FAFB24-0FFC-444F-BA64-2B9B81730E9F}" destId="{378F0B51-738F-490F-A7FC-96488D9D71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BDE944-669A-4FD1-8E0C-4EB6E566983E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94E9E7A-208A-4F51-B67A-440869910B61}">
      <dgm:prSet phldrT="[Texto]" custT="1"/>
      <dgm:spPr/>
      <dgm:t>
        <a:bodyPr/>
        <a:lstStyle/>
        <a:p>
          <a:r>
            <a:rPr lang="es-MX" sz="2400" dirty="0" smtClean="0"/>
            <a:t>Percepción e imagen de la empresa</a:t>
          </a:r>
          <a:endParaRPr lang="es-MX" sz="2400" dirty="0"/>
        </a:p>
      </dgm:t>
    </dgm:pt>
    <dgm:pt modelId="{A740C49A-9A1F-412E-8C9A-88EB070BE262}" type="parTrans" cxnId="{4545D07D-B6F2-47FF-B456-7C40E6AAB2E9}">
      <dgm:prSet/>
      <dgm:spPr/>
      <dgm:t>
        <a:bodyPr/>
        <a:lstStyle/>
        <a:p>
          <a:endParaRPr lang="es-MX"/>
        </a:p>
      </dgm:t>
    </dgm:pt>
    <dgm:pt modelId="{3BD8CA0E-3FAB-4DAA-9354-450594C15F45}" type="sibTrans" cxnId="{4545D07D-B6F2-47FF-B456-7C40E6AAB2E9}">
      <dgm:prSet/>
      <dgm:spPr/>
      <dgm:t>
        <a:bodyPr/>
        <a:lstStyle/>
        <a:p>
          <a:endParaRPr lang="es-MX"/>
        </a:p>
      </dgm:t>
    </dgm:pt>
    <dgm:pt modelId="{62E1E025-90FE-417B-AEC5-377E7AF948FA}">
      <dgm:prSet phldrT="[Texto]"/>
      <dgm:spPr/>
      <dgm:t>
        <a:bodyPr/>
        <a:lstStyle/>
        <a:p>
          <a:r>
            <a:rPr lang="es-MX" dirty="0" smtClean="0"/>
            <a:t>La percepción de marca, esencialmente, se enfoca en las ideas que tiene el consumidor respecto de una determinada marca o producto. Estas ideas pueden ir desde lo positivo hasta lo negativo, pueden inducirlas a la compra o al consumo, o bien, a la aversión total.</a:t>
          </a:r>
          <a:endParaRPr lang="es-MX" dirty="0"/>
        </a:p>
      </dgm:t>
    </dgm:pt>
    <dgm:pt modelId="{6F10ACB8-F06A-4F2F-9E44-C9FF73D68D08}" type="parTrans" cxnId="{2A12766B-6C3C-42A7-9E5E-DEE6DB344516}">
      <dgm:prSet/>
      <dgm:spPr/>
      <dgm:t>
        <a:bodyPr/>
        <a:lstStyle/>
        <a:p>
          <a:endParaRPr lang="es-MX"/>
        </a:p>
      </dgm:t>
    </dgm:pt>
    <dgm:pt modelId="{FE7CC622-48B4-4929-AF31-BA04A44F1B8B}" type="sibTrans" cxnId="{2A12766B-6C3C-42A7-9E5E-DEE6DB344516}">
      <dgm:prSet/>
      <dgm:spPr/>
      <dgm:t>
        <a:bodyPr/>
        <a:lstStyle/>
        <a:p>
          <a:endParaRPr lang="es-MX"/>
        </a:p>
      </dgm:t>
    </dgm:pt>
    <dgm:pt modelId="{E8611716-9E41-4BF9-A1AE-084E958C97CC}">
      <dgm:prSet phldrT="[Texto]"/>
      <dgm:spPr/>
      <dgm:t>
        <a:bodyPr/>
        <a:lstStyle/>
        <a:p>
          <a:r>
            <a:rPr lang="es-MX" dirty="0" smtClean="0"/>
            <a:t>La empresa,  tiene que cuidar su imagen de marca, ya que su percepción por parte de los clientes tiene mucha influencia sobre su viabilidad.</a:t>
          </a:r>
          <a:endParaRPr lang="es-MX" dirty="0"/>
        </a:p>
      </dgm:t>
    </dgm:pt>
    <dgm:pt modelId="{49EDBF8A-320F-490D-B859-BE4137F81CA4}" type="parTrans" cxnId="{3F39BE5F-44FD-43BB-9C47-D4BE5DCFC170}">
      <dgm:prSet/>
      <dgm:spPr/>
      <dgm:t>
        <a:bodyPr/>
        <a:lstStyle/>
        <a:p>
          <a:endParaRPr lang="es-MX"/>
        </a:p>
      </dgm:t>
    </dgm:pt>
    <dgm:pt modelId="{A1900CF4-7AD4-4317-AC53-7E893CB4AFE0}" type="sibTrans" cxnId="{3F39BE5F-44FD-43BB-9C47-D4BE5DCFC170}">
      <dgm:prSet/>
      <dgm:spPr/>
      <dgm:t>
        <a:bodyPr/>
        <a:lstStyle/>
        <a:p>
          <a:endParaRPr lang="es-MX"/>
        </a:p>
      </dgm:t>
    </dgm:pt>
    <dgm:pt modelId="{5D599CEA-F55E-4941-8DD1-EFC42EA679ED}" type="pres">
      <dgm:prSet presAssocID="{32BDE944-669A-4FD1-8E0C-4EB6E56698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5DB9651-1273-4EF3-AE85-D6645EA777C5}" type="pres">
      <dgm:prSet presAssocID="{194E9E7A-208A-4F51-B67A-440869910B61}" presName="hierRoot1" presStyleCnt="0">
        <dgm:presLayoutVars>
          <dgm:hierBranch val="init"/>
        </dgm:presLayoutVars>
      </dgm:prSet>
      <dgm:spPr/>
    </dgm:pt>
    <dgm:pt modelId="{9A1E9E77-D3FD-4CEC-9F4A-8FC3DF050A24}" type="pres">
      <dgm:prSet presAssocID="{194E9E7A-208A-4F51-B67A-440869910B61}" presName="rootComposite1" presStyleCnt="0"/>
      <dgm:spPr/>
    </dgm:pt>
    <dgm:pt modelId="{BD51C8B1-7729-4A53-A9C7-3597C7B2148C}" type="pres">
      <dgm:prSet presAssocID="{194E9E7A-208A-4F51-B67A-440869910B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2F34279-47C9-4F54-9CD2-7EFFE967413A}" type="pres">
      <dgm:prSet presAssocID="{194E9E7A-208A-4F51-B67A-440869910B61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FF0A306-F491-4BA9-8A4F-5EB3A09E7BE2}" type="pres">
      <dgm:prSet presAssocID="{194E9E7A-208A-4F51-B67A-440869910B61}" presName="hierChild2" presStyleCnt="0"/>
      <dgm:spPr/>
    </dgm:pt>
    <dgm:pt modelId="{5C48E9CA-B99A-4D67-8079-4DAA8775C0A3}" type="pres">
      <dgm:prSet presAssocID="{6F10ACB8-F06A-4F2F-9E44-C9FF73D68D08}" presName="Name37" presStyleLbl="parChTrans1D2" presStyleIdx="0" presStyleCnt="2"/>
      <dgm:spPr/>
      <dgm:t>
        <a:bodyPr/>
        <a:lstStyle/>
        <a:p>
          <a:endParaRPr lang="es-MX"/>
        </a:p>
      </dgm:t>
    </dgm:pt>
    <dgm:pt modelId="{6B1F8EC4-8E04-45D7-A0E2-94C9A1CD0C09}" type="pres">
      <dgm:prSet presAssocID="{62E1E025-90FE-417B-AEC5-377E7AF948FA}" presName="hierRoot2" presStyleCnt="0">
        <dgm:presLayoutVars>
          <dgm:hierBranch val="init"/>
        </dgm:presLayoutVars>
      </dgm:prSet>
      <dgm:spPr/>
    </dgm:pt>
    <dgm:pt modelId="{C6CAC508-5D92-4795-81E4-C6985189E906}" type="pres">
      <dgm:prSet presAssocID="{62E1E025-90FE-417B-AEC5-377E7AF948FA}" presName="rootComposite" presStyleCnt="0"/>
      <dgm:spPr/>
    </dgm:pt>
    <dgm:pt modelId="{D3ACD3BE-E370-4B54-91AC-D7E5F1704A29}" type="pres">
      <dgm:prSet presAssocID="{62E1E025-90FE-417B-AEC5-377E7AF948F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42DFB2-4E01-42FB-912E-EE1A99B31975}" type="pres">
      <dgm:prSet presAssocID="{62E1E025-90FE-417B-AEC5-377E7AF948FA}" presName="rootConnector" presStyleLbl="node2" presStyleIdx="0" presStyleCnt="2"/>
      <dgm:spPr/>
      <dgm:t>
        <a:bodyPr/>
        <a:lstStyle/>
        <a:p>
          <a:endParaRPr lang="es-MX"/>
        </a:p>
      </dgm:t>
    </dgm:pt>
    <dgm:pt modelId="{6B89C56D-CBF5-4F93-A9B7-FEBB5CBD286E}" type="pres">
      <dgm:prSet presAssocID="{62E1E025-90FE-417B-AEC5-377E7AF948FA}" presName="hierChild4" presStyleCnt="0"/>
      <dgm:spPr/>
    </dgm:pt>
    <dgm:pt modelId="{CFBC8D9E-F9CF-4A2D-B27D-AD310BCD8277}" type="pres">
      <dgm:prSet presAssocID="{62E1E025-90FE-417B-AEC5-377E7AF948FA}" presName="hierChild5" presStyleCnt="0"/>
      <dgm:spPr/>
    </dgm:pt>
    <dgm:pt modelId="{AFA68DFE-7037-49CC-871C-EBC555610834}" type="pres">
      <dgm:prSet presAssocID="{49EDBF8A-320F-490D-B859-BE4137F81CA4}" presName="Name37" presStyleLbl="parChTrans1D2" presStyleIdx="1" presStyleCnt="2"/>
      <dgm:spPr/>
      <dgm:t>
        <a:bodyPr/>
        <a:lstStyle/>
        <a:p>
          <a:endParaRPr lang="es-MX"/>
        </a:p>
      </dgm:t>
    </dgm:pt>
    <dgm:pt modelId="{15616026-769F-4167-9BAA-D7E06654F1CF}" type="pres">
      <dgm:prSet presAssocID="{E8611716-9E41-4BF9-A1AE-084E958C97CC}" presName="hierRoot2" presStyleCnt="0">
        <dgm:presLayoutVars>
          <dgm:hierBranch val="init"/>
        </dgm:presLayoutVars>
      </dgm:prSet>
      <dgm:spPr/>
    </dgm:pt>
    <dgm:pt modelId="{96C6EB27-49F3-4A58-BD4E-FE0C3B5253C5}" type="pres">
      <dgm:prSet presAssocID="{E8611716-9E41-4BF9-A1AE-084E958C97CC}" presName="rootComposite" presStyleCnt="0"/>
      <dgm:spPr/>
    </dgm:pt>
    <dgm:pt modelId="{E5D4ED11-4382-4861-9858-F97F8D3226C1}" type="pres">
      <dgm:prSet presAssocID="{E8611716-9E41-4BF9-A1AE-084E958C97C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855FAA-AF81-46F3-858E-5397B776F3C9}" type="pres">
      <dgm:prSet presAssocID="{E8611716-9E41-4BF9-A1AE-084E958C97CC}" presName="rootConnector" presStyleLbl="node2" presStyleIdx="1" presStyleCnt="2"/>
      <dgm:spPr/>
      <dgm:t>
        <a:bodyPr/>
        <a:lstStyle/>
        <a:p>
          <a:endParaRPr lang="es-MX"/>
        </a:p>
      </dgm:t>
    </dgm:pt>
    <dgm:pt modelId="{46B85C1D-CAE2-4AFC-AADF-66C479131615}" type="pres">
      <dgm:prSet presAssocID="{E8611716-9E41-4BF9-A1AE-084E958C97CC}" presName="hierChild4" presStyleCnt="0"/>
      <dgm:spPr/>
    </dgm:pt>
    <dgm:pt modelId="{6CFB4AD4-7738-4BB5-B8A5-DF36F2B85590}" type="pres">
      <dgm:prSet presAssocID="{E8611716-9E41-4BF9-A1AE-084E958C97CC}" presName="hierChild5" presStyleCnt="0"/>
      <dgm:spPr/>
    </dgm:pt>
    <dgm:pt modelId="{26242B97-489C-479E-99D7-87164401CD97}" type="pres">
      <dgm:prSet presAssocID="{194E9E7A-208A-4F51-B67A-440869910B61}" presName="hierChild3" presStyleCnt="0"/>
      <dgm:spPr/>
    </dgm:pt>
  </dgm:ptLst>
  <dgm:cxnLst>
    <dgm:cxn modelId="{3F39BE5F-44FD-43BB-9C47-D4BE5DCFC170}" srcId="{194E9E7A-208A-4F51-B67A-440869910B61}" destId="{E8611716-9E41-4BF9-A1AE-084E958C97CC}" srcOrd="1" destOrd="0" parTransId="{49EDBF8A-320F-490D-B859-BE4137F81CA4}" sibTransId="{A1900CF4-7AD4-4317-AC53-7E893CB4AFE0}"/>
    <dgm:cxn modelId="{CCD01FF2-33EA-465A-BF24-19476DC5D94E}" type="presOf" srcId="{62E1E025-90FE-417B-AEC5-377E7AF948FA}" destId="{4942DFB2-4E01-42FB-912E-EE1A99B31975}" srcOrd="1" destOrd="0" presId="urn:microsoft.com/office/officeart/2005/8/layout/orgChart1"/>
    <dgm:cxn modelId="{4545D07D-B6F2-47FF-B456-7C40E6AAB2E9}" srcId="{32BDE944-669A-4FD1-8E0C-4EB6E566983E}" destId="{194E9E7A-208A-4F51-B67A-440869910B61}" srcOrd="0" destOrd="0" parTransId="{A740C49A-9A1F-412E-8C9A-88EB070BE262}" sibTransId="{3BD8CA0E-3FAB-4DAA-9354-450594C15F45}"/>
    <dgm:cxn modelId="{5EDEB38A-9515-4EC7-8645-FA29B86B8123}" type="presOf" srcId="{49EDBF8A-320F-490D-B859-BE4137F81CA4}" destId="{AFA68DFE-7037-49CC-871C-EBC555610834}" srcOrd="0" destOrd="0" presId="urn:microsoft.com/office/officeart/2005/8/layout/orgChart1"/>
    <dgm:cxn modelId="{5F9F0183-232C-4F27-9041-418FBC70316C}" type="presOf" srcId="{194E9E7A-208A-4F51-B67A-440869910B61}" destId="{BD51C8B1-7729-4A53-A9C7-3597C7B2148C}" srcOrd="0" destOrd="0" presId="urn:microsoft.com/office/officeart/2005/8/layout/orgChart1"/>
    <dgm:cxn modelId="{40B518E9-EE38-49EC-9229-809BC7C8D39C}" type="presOf" srcId="{194E9E7A-208A-4F51-B67A-440869910B61}" destId="{F2F34279-47C9-4F54-9CD2-7EFFE967413A}" srcOrd="1" destOrd="0" presId="urn:microsoft.com/office/officeart/2005/8/layout/orgChart1"/>
    <dgm:cxn modelId="{DC7561B4-A44D-4807-9A96-FA302B0459A8}" type="presOf" srcId="{32BDE944-669A-4FD1-8E0C-4EB6E566983E}" destId="{5D599CEA-F55E-4941-8DD1-EFC42EA679ED}" srcOrd="0" destOrd="0" presId="urn:microsoft.com/office/officeart/2005/8/layout/orgChart1"/>
    <dgm:cxn modelId="{3F0FB35B-C172-41C5-8F5F-4E25DC7B28BA}" type="presOf" srcId="{62E1E025-90FE-417B-AEC5-377E7AF948FA}" destId="{D3ACD3BE-E370-4B54-91AC-D7E5F1704A29}" srcOrd="0" destOrd="0" presId="urn:microsoft.com/office/officeart/2005/8/layout/orgChart1"/>
    <dgm:cxn modelId="{3C2C2749-A569-4CBE-98F0-5A64C3DAE349}" type="presOf" srcId="{E8611716-9E41-4BF9-A1AE-084E958C97CC}" destId="{01855FAA-AF81-46F3-858E-5397B776F3C9}" srcOrd="1" destOrd="0" presId="urn:microsoft.com/office/officeart/2005/8/layout/orgChart1"/>
    <dgm:cxn modelId="{0218478C-B674-4811-8C5C-6B24475A3834}" type="presOf" srcId="{E8611716-9E41-4BF9-A1AE-084E958C97CC}" destId="{E5D4ED11-4382-4861-9858-F97F8D3226C1}" srcOrd="0" destOrd="0" presId="urn:microsoft.com/office/officeart/2005/8/layout/orgChart1"/>
    <dgm:cxn modelId="{2A12766B-6C3C-42A7-9E5E-DEE6DB344516}" srcId="{194E9E7A-208A-4F51-B67A-440869910B61}" destId="{62E1E025-90FE-417B-AEC5-377E7AF948FA}" srcOrd="0" destOrd="0" parTransId="{6F10ACB8-F06A-4F2F-9E44-C9FF73D68D08}" sibTransId="{FE7CC622-48B4-4929-AF31-BA04A44F1B8B}"/>
    <dgm:cxn modelId="{DF8D2990-861E-4625-BD00-E25F7F71EA31}" type="presOf" srcId="{6F10ACB8-F06A-4F2F-9E44-C9FF73D68D08}" destId="{5C48E9CA-B99A-4D67-8079-4DAA8775C0A3}" srcOrd="0" destOrd="0" presId="urn:microsoft.com/office/officeart/2005/8/layout/orgChart1"/>
    <dgm:cxn modelId="{FBB61088-68CF-429E-9090-456DE72A5949}" type="presParOf" srcId="{5D599CEA-F55E-4941-8DD1-EFC42EA679ED}" destId="{55DB9651-1273-4EF3-AE85-D6645EA777C5}" srcOrd="0" destOrd="0" presId="urn:microsoft.com/office/officeart/2005/8/layout/orgChart1"/>
    <dgm:cxn modelId="{59AC0CAC-CD4A-42D3-9E1B-2E3C6B01B86E}" type="presParOf" srcId="{55DB9651-1273-4EF3-AE85-D6645EA777C5}" destId="{9A1E9E77-D3FD-4CEC-9F4A-8FC3DF050A24}" srcOrd="0" destOrd="0" presId="urn:microsoft.com/office/officeart/2005/8/layout/orgChart1"/>
    <dgm:cxn modelId="{10E8D98B-C63C-4AC3-BD01-614C616AC3DF}" type="presParOf" srcId="{9A1E9E77-D3FD-4CEC-9F4A-8FC3DF050A24}" destId="{BD51C8B1-7729-4A53-A9C7-3597C7B2148C}" srcOrd="0" destOrd="0" presId="urn:microsoft.com/office/officeart/2005/8/layout/orgChart1"/>
    <dgm:cxn modelId="{53443FB6-A4A9-41F9-84B6-913D03E60DAC}" type="presParOf" srcId="{9A1E9E77-D3FD-4CEC-9F4A-8FC3DF050A24}" destId="{F2F34279-47C9-4F54-9CD2-7EFFE967413A}" srcOrd="1" destOrd="0" presId="urn:microsoft.com/office/officeart/2005/8/layout/orgChart1"/>
    <dgm:cxn modelId="{F521704E-AA26-4BEB-A0F8-5299E552AA85}" type="presParOf" srcId="{55DB9651-1273-4EF3-AE85-D6645EA777C5}" destId="{6FF0A306-F491-4BA9-8A4F-5EB3A09E7BE2}" srcOrd="1" destOrd="0" presId="urn:microsoft.com/office/officeart/2005/8/layout/orgChart1"/>
    <dgm:cxn modelId="{7615BC74-0401-4888-AFA1-2289B5ED593D}" type="presParOf" srcId="{6FF0A306-F491-4BA9-8A4F-5EB3A09E7BE2}" destId="{5C48E9CA-B99A-4D67-8079-4DAA8775C0A3}" srcOrd="0" destOrd="0" presId="urn:microsoft.com/office/officeart/2005/8/layout/orgChart1"/>
    <dgm:cxn modelId="{AD6F87F6-343F-4F4E-91DA-88226670FBF2}" type="presParOf" srcId="{6FF0A306-F491-4BA9-8A4F-5EB3A09E7BE2}" destId="{6B1F8EC4-8E04-45D7-A0E2-94C9A1CD0C09}" srcOrd="1" destOrd="0" presId="urn:microsoft.com/office/officeart/2005/8/layout/orgChart1"/>
    <dgm:cxn modelId="{F5C87354-8FF7-463E-BB0C-121FC796DC5B}" type="presParOf" srcId="{6B1F8EC4-8E04-45D7-A0E2-94C9A1CD0C09}" destId="{C6CAC508-5D92-4795-81E4-C6985189E906}" srcOrd="0" destOrd="0" presId="urn:microsoft.com/office/officeart/2005/8/layout/orgChart1"/>
    <dgm:cxn modelId="{7030256C-C92B-495A-B091-3CD84765D0A4}" type="presParOf" srcId="{C6CAC508-5D92-4795-81E4-C6985189E906}" destId="{D3ACD3BE-E370-4B54-91AC-D7E5F1704A29}" srcOrd="0" destOrd="0" presId="urn:microsoft.com/office/officeart/2005/8/layout/orgChart1"/>
    <dgm:cxn modelId="{EBB25CBA-9836-4774-8440-7B0CE6622589}" type="presParOf" srcId="{C6CAC508-5D92-4795-81E4-C6985189E906}" destId="{4942DFB2-4E01-42FB-912E-EE1A99B31975}" srcOrd="1" destOrd="0" presId="urn:microsoft.com/office/officeart/2005/8/layout/orgChart1"/>
    <dgm:cxn modelId="{7F20B37D-D6E1-4639-A728-9405D6DC8617}" type="presParOf" srcId="{6B1F8EC4-8E04-45D7-A0E2-94C9A1CD0C09}" destId="{6B89C56D-CBF5-4F93-A9B7-FEBB5CBD286E}" srcOrd="1" destOrd="0" presId="urn:microsoft.com/office/officeart/2005/8/layout/orgChart1"/>
    <dgm:cxn modelId="{34368528-D970-4CF6-83F5-C0B1FB9ACC2D}" type="presParOf" srcId="{6B1F8EC4-8E04-45D7-A0E2-94C9A1CD0C09}" destId="{CFBC8D9E-F9CF-4A2D-B27D-AD310BCD8277}" srcOrd="2" destOrd="0" presId="urn:microsoft.com/office/officeart/2005/8/layout/orgChart1"/>
    <dgm:cxn modelId="{16642315-01A0-4658-954F-7AC97045EE16}" type="presParOf" srcId="{6FF0A306-F491-4BA9-8A4F-5EB3A09E7BE2}" destId="{AFA68DFE-7037-49CC-871C-EBC555610834}" srcOrd="2" destOrd="0" presId="urn:microsoft.com/office/officeart/2005/8/layout/orgChart1"/>
    <dgm:cxn modelId="{2D5BF683-9106-4274-BF29-E58D45C6FBA8}" type="presParOf" srcId="{6FF0A306-F491-4BA9-8A4F-5EB3A09E7BE2}" destId="{15616026-769F-4167-9BAA-D7E06654F1CF}" srcOrd="3" destOrd="0" presId="urn:microsoft.com/office/officeart/2005/8/layout/orgChart1"/>
    <dgm:cxn modelId="{90ED8B69-026B-411C-8A2A-5B61CCACBED6}" type="presParOf" srcId="{15616026-769F-4167-9BAA-D7E06654F1CF}" destId="{96C6EB27-49F3-4A58-BD4E-FE0C3B5253C5}" srcOrd="0" destOrd="0" presId="urn:microsoft.com/office/officeart/2005/8/layout/orgChart1"/>
    <dgm:cxn modelId="{C87699EE-0A77-4F6D-A4DC-702FDE58B4AB}" type="presParOf" srcId="{96C6EB27-49F3-4A58-BD4E-FE0C3B5253C5}" destId="{E5D4ED11-4382-4861-9858-F97F8D3226C1}" srcOrd="0" destOrd="0" presId="urn:microsoft.com/office/officeart/2005/8/layout/orgChart1"/>
    <dgm:cxn modelId="{0E99362A-1D22-44DB-A7BE-FDCC48A5D0B6}" type="presParOf" srcId="{96C6EB27-49F3-4A58-BD4E-FE0C3B5253C5}" destId="{01855FAA-AF81-46F3-858E-5397B776F3C9}" srcOrd="1" destOrd="0" presId="urn:microsoft.com/office/officeart/2005/8/layout/orgChart1"/>
    <dgm:cxn modelId="{89B9DCA3-1610-46E2-A408-7DE4AF0D12D7}" type="presParOf" srcId="{15616026-769F-4167-9BAA-D7E06654F1CF}" destId="{46B85C1D-CAE2-4AFC-AADF-66C479131615}" srcOrd="1" destOrd="0" presId="urn:microsoft.com/office/officeart/2005/8/layout/orgChart1"/>
    <dgm:cxn modelId="{A5A44D88-CB22-4E9C-B10D-99235AB8BB6E}" type="presParOf" srcId="{15616026-769F-4167-9BAA-D7E06654F1CF}" destId="{6CFB4AD4-7738-4BB5-B8A5-DF36F2B85590}" srcOrd="2" destOrd="0" presId="urn:microsoft.com/office/officeart/2005/8/layout/orgChart1"/>
    <dgm:cxn modelId="{1EC844CA-E09F-46F6-82DF-1C02E53578B8}" type="presParOf" srcId="{55DB9651-1273-4EF3-AE85-D6645EA777C5}" destId="{26242B97-489C-479E-99D7-87164401CD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C4F09-A7F6-446D-8E16-90795448E754}">
      <dsp:nvSpPr>
        <dsp:cNvPr id="0" name=""/>
        <dsp:cNvSpPr/>
      </dsp:nvSpPr>
      <dsp:spPr>
        <a:xfrm>
          <a:off x="166382" y="371148"/>
          <a:ext cx="4851811" cy="1496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accent1">
                  <a:lumMod val="50000"/>
                </a:schemeClr>
              </a:solidFill>
            </a:rPr>
            <a:t>Ignacio </a:t>
          </a:r>
          <a:r>
            <a:rPr lang="es-MX" sz="3100" kern="1200" dirty="0" err="1" smtClean="0">
              <a:solidFill>
                <a:schemeClr val="accent1">
                  <a:lumMod val="50000"/>
                </a:schemeClr>
              </a:solidFill>
            </a:rPr>
            <a:t>Jaen</a:t>
          </a:r>
          <a:r>
            <a:rPr lang="es-MX" sz="3100" kern="1200" dirty="0" smtClean="0">
              <a:solidFill>
                <a:schemeClr val="accent1">
                  <a:lumMod val="50000"/>
                </a:schemeClr>
              </a:solidFill>
            </a:rPr>
            <a:t> en su blog  </a:t>
          </a:r>
          <a:r>
            <a:rPr lang="es-MX" sz="3100" i="1" kern="1200" dirty="0" smtClean="0">
              <a:solidFill>
                <a:schemeClr val="accent1">
                  <a:lumMod val="50000"/>
                </a:schemeClr>
              </a:solidFill>
            </a:rPr>
            <a:t>Le damos al </a:t>
          </a:r>
          <a:r>
            <a:rPr lang="es-MX" sz="3100" i="1" kern="1200" dirty="0" err="1" smtClean="0">
              <a:solidFill>
                <a:schemeClr val="accent1">
                  <a:lumMod val="50000"/>
                </a:schemeClr>
              </a:solidFill>
            </a:rPr>
            <a:t>Branding</a:t>
          </a:r>
          <a:r>
            <a:rPr lang="es-MX" sz="3100" kern="1200" dirty="0" smtClean="0">
              <a:solidFill>
                <a:schemeClr val="accent1">
                  <a:lumMod val="50000"/>
                </a:schemeClr>
              </a:solidFill>
            </a:rPr>
            <a:t> (2016) dice que: </a:t>
          </a:r>
          <a:endParaRPr lang="es-MX" sz="3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0206" y="414972"/>
        <a:ext cx="4764163" cy="1408629"/>
      </dsp:txXfrm>
    </dsp:sp>
    <dsp:sp modelId="{26C21E14-6F35-44A5-BF45-DED5CC7C6A36}">
      <dsp:nvSpPr>
        <dsp:cNvPr id="0" name=""/>
        <dsp:cNvSpPr/>
      </dsp:nvSpPr>
      <dsp:spPr>
        <a:xfrm flipV="1">
          <a:off x="3697" y="2626629"/>
          <a:ext cx="692912" cy="53885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51779-3D91-4EE0-820A-4BC5305FEE2B}">
      <dsp:nvSpPr>
        <dsp:cNvPr id="0" name=""/>
        <dsp:cNvSpPr/>
      </dsp:nvSpPr>
      <dsp:spPr>
        <a:xfrm>
          <a:off x="741300" y="2101093"/>
          <a:ext cx="3958077" cy="155829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accent1">
                  <a:lumMod val="50000"/>
                </a:schemeClr>
              </a:solidFill>
            </a:rPr>
            <a:t>“La Ventaja competitiva es la capacidad de una empresa de hacer un producto mejor que sus competidores”.</a:t>
          </a:r>
        </a:p>
      </dsp:txBody>
      <dsp:txXfrm>
        <a:off x="817384" y="2177177"/>
        <a:ext cx="3805909" cy="1406130"/>
      </dsp:txXfrm>
    </dsp:sp>
    <dsp:sp modelId="{77ADCCAD-D065-471E-BB6F-868FDEC7D42F}">
      <dsp:nvSpPr>
        <dsp:cNvPr id="0" name=""/>
        <dsp:cNvSpPr/>
      </dsp:nvSpPr>
      <dsp:spPr>
        <a:xfrm>
          <a:off x="9595" y="4339853"/>
          <a:ext cx="681116" cy="60299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C7B95-3F12-48A9-BE41-55E76A899CCB}">
      <dsp:nvSpPr>
        <dsp:cNvPr id="0" name=""/>
        <dsp:cNvSpPr/>
      </dsp:nvSpPr>
      <dsp:spPr>
        <a:xfrm>
          <a:off x="741300" y="3862203"/>
          <a:ext cx="3958077" cy="155829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accent1">
                  <a:lumMod val="50000"/>
                </a:schemeClr>
              </a:solidFill>
            </a:rPr>
            <a:t>“</a:t>
          </a:r>
          <a:r>
            <a:rPr lang="es-MX" sz="1500" kern="1200" dirty="0" smtClean="0">
              <a:solidFill>
                <a:schemeClr val="accent1">
                  <a:lumMod val="50000"/>
                </a:schemeClr>
              </a:solidFill>
            </a:rPr>
            <a:t>La Diferencia competitiva es la capacidad de una marca de ser percibida por sus clientes potenciales como una solución diferente a otras”. </a:t>
          </a:r>
          <a:endParaRPr lang="es-MX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17384" y="3938287"/>
        <a:ext cx="3805909" cy="1406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D8A3-9CD6-4986-811C-162831696A89}">
      <dsp:nvSpPr>
        <dsp:cNvPr id="0" name=""/>
        <dsp:cNvSpPr/>
      </dsp:nvSpPr>
      <dsp:spPr>
        <a:xfrm>
          <a:off x="1107" y="1301649"/>
          <a:ext cx="3209434" cy="160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Ventajas competitivas </a:t>
          </a:r>
          <a:endParaRPr lang="es-MX" sz="2000" kern="1200" dirty="0"/>
        </a:p>
      </dsp:txBody>
      <dsp:txXfrm>
        <a:off x="48108" y="1348650"/>
        <a:ext cx="3115432" cy="1510715"/>
      </dsp:txXfrm>
    </dsp:sp>
    <dsp:sp modelId="{211D649F-6AF5-4ECF-AF0B-AA8FB5457E9F}">
      <dsp:nvSpPr>
        <dsp:cNvPr id="0" name=""/>
        <dsp:cNvSpPr/>
      </dsp:nvSpPr>
      <dsp:spPr>
        <a:xfrm rot="19457599">
          <a:off x="3061941" y="1608330"/>
          <a:ext cx="1580972" cy="68642"/>
        </a:xfrm>
        <a:custGeom>
          <a:avLst/>
          <a:gdLst/>
          <a:ahLst/>
          <a:cxnLst/>
          <a:rect l="0" t="0" r="0" b="0"/>
          <a:pathLst>
            <a:path>
              <a:moveTo>
                <a:pt x="0" y="34321"/>
              </a:moveTo>
              <a:lnTo>
                <a:pt x="1580972" y="343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3812903" y="1603127"/>
        <a:ext cx="79048" cy="79048"/>
      </dsp:txXfrm>
    </dsp:sp>
    <dsp:sp modelId="{8238B694-FDE3-4B16-BD88-B6347C844202}">
      <dsp:nvSpPr>
        <dsp:cNvPr id="0" name=""/>
        <dsp:cNvSpPr/>
      </dsp:nvSpPr>
      <dsp:spPr>
        <a:xfrm>
          <a:off x="4494314" y="378937"/>
          <a:ext cx="3209434" cy="1604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Fabricar el producto más barato y por tanto poder ofrecerlo a un precio inferior que nuestra competencia</a:t>
          </a:r>
          <a:endParaRPr lang="es-MX" sz="2000" kern="1200" dirty="0"/>
        </a:p>
      </dsp:txBody>
      <dsp:txXfrm>
        <a:off x="4541315" y="425938"/>
        <a:ext cx="3115432" cy="1510715"/>
      </dsp:txXfrm>
    </dsp:sp>
    <dsp:sp modelId="{2631CC6B-8D6C-4AFC-A08F-68D9111BD3DF}">
      <dsp:nvSpPr>
        <dsp:cNvPr id="0" name=""/>
        <dsp:cNvSpPr/>
      </dsp:nvSpPr>
      <dsp:spPr>
        <a:xfrm rot="2312556">
          <a:off x="3031598" y="2581487"/>
          <a:ext cx="1642765" cy="68642"/>
        </a:xfrm>
        <a:custGeom>
          <a:avLst/>
          <a:gdLst/>
          <a:ahLst/>
          <a:cxnLst/>
          <a:rect l="0" t="0" r="0" b="0"/>
          <a:pathLst>
            <a:path>
              <a:moveTo>
                <a:pt x="0" y="34321"/>
              </a:moveTo>
              <a:lnTo>
                <a:pt x="1642765" y="343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3811912" y="2574739"/>
        <a:ext cx="82138" cy="82138"/>
      </dsp:txXfrm>
    </dsp:sp>
    <dsp:sp modelId="{C9422018-7FEF-4489-9D7C-EF9231904D59}">
      <dsp:nvSpPr>
        <dsp:cNvPr id="0" name=""/>
        <dsp:cNvSpPr/>
      </dsp:nvSpPr>
      <dsp:spPr>
        <a:xfrm>
          <a:off x="4495421" y="2325250"/>
          <a:ext cx="3209434" cy="1604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Tener fábricas mejor preparadas con tecnología más moderna o mejor situadas para abastecer al mercado. </a:t>
          </a:r>
          <a:endParaRPr lang="es-MX" sz="2000" kern="1200" dirty="0"/>
        </a:p>
      </dsp:txBody>
      <dsp:txXfrm>
        <a:off x="4542422" y="2372251"/>
        <a:ext cx="3115432" cy="1510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B4A22-3E3A-45EC-B08D-0FB07BEB01B0}">
      <dsp:nvSpPr>
        <dsp:cNvPr id="0" name=""/>
        <dsp:cNvSpPr/>
      </dsp:nvSpPr>
      <dsp:spPr>
        <a:xfrm>
          <a:off x="0" y="338508"/>
          <a:ext cx="8389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244F7-E14C-4764-9177-64A021D2D7EE}">
      <dsp:nvSpPr>
        <dsp:cNvPr id="0" name=""/>
        <dsp:cNvSpPr/>
      </dsp:nvSpPr>
      <dsp:spPr>
        <a:xfrm>
          <a:off x="450303" y="216023"/>
          <a:ext cx="587260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71" tIns="0" rIns="2219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Horario de venta 24 horas al día durante los 365 días del año.</a:t>
          </a:r>
          <a:endParaRPr lang="es-MX" sz="1800" kern="1200" dirty="0"/>
        </a:p>
      </dsp:txBody>
      <dsp:txXfrm>
        <a:off x="477683" y="243403"/>
        <a:ext cx="5817848" cy="506120"/>
      </dsp:txXfrm>
    </dsp:sp>
    <dsp:sp modelId="{56C8C9C6-CC4C-4D78-86B0-A3644DBC50D3}">
      <dsp:nvSpPr>
        <dsp:cNvPr id="0" name=""/>
        <dsp:cNvSpPr/>
      </dsp:nvSpPr>
      <dsp:spPr>
        <a:xfrm>
          <a:off x="0" y="1200348"/>
          <a:ext cx="8389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AA76B-CF05-45EF-8D40-8467C912D871}">
      <dsp:nvSpPr>
        <dsp:cNvPr id="0" name=""/>
        <dsp:cNvSpPr/>
      </dsp:nvSpPr>
      <dsp:spPr>
        <a:xfrm>
          <a:off x="450303" y="1080117"/>
          <a:ext cx="587260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71" tIns="0" rIns="2219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Reducción de costos tanto de producción, administración y almacenamiento.</a:t>
          </a:r>
          <a:endParaRPr lang="es-MX" sz="1800" kern="1200" dirty="0"/>
        </a:p>
      </dsp:txBody>
      <dsp:txXfrm>
        <a:off x="477683" y="1107497"/>
        <a:ext cx="5817848" cy="506120"/>
      </dsp:txXfrm>
    </dsp:sp>
    <dsp:sp modelId="{E226CD99-9AC8-44EA-88CC-F5F9C013FF72}">
      <dsp:nvSpPr>
        <dsp:cNvPr id="0" name=""/>
        <dsp:cNvSpPr/>
      </dsp:nvSpPr>
      <dsp:spPr>
        <a:xfrm>
          <a:off x="0" y="2062188"/>
          <a:ext cx="8389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D375E-3DE2-45C9-B12B-6C6A0BCE133A}">
      <dsp:nvSpPr>
        <dsp:cNvPr id="0" name=""/>
        <dsp:cNvSpPr/>
      </dsp:nvSpPr>
      <dsp:spPr>
        <a:xfrm>
          <a:off x="450303" y="1872206"/>
          <a:ext cx="587260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71" tIns="0" rIns="2219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Mayor número de clientes tanto online como offline gracias al aumento de visibilidad que permite internet.</a:t>
          </a:r>
          <a:endParaRPr lang="es-MX" sz="1800" kern="1200" dirty="0"/>
        </a:p>
      </dsp:txBody>
      <dsp:txXfrm>
        <a:off x="477683" y="1899586"/>
        <a:ext cx="5817848" cy="506120"/>
      </dsp:txXfrm>
    </dsp:sp>
    <dsp:sp modelId="{2DE4A4FB-F724-4FF9-AF36-963E62D85F85}">
      <dsp:nvSpPr>
        <dsp:cNvPr id="0" name=""/>
        <dsp:cNvSpPr/>
      </dsp:nvSpPr>
      <dsp:spPr>
        <a:xfrm>
          <a:off x="0" y="2924028"/>
          <a:ext cx="8389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39353-F4D4-4140-8C8C-9900B3388CA1}">
      <dsp:nvSpPr>
        <dsp:cNvPr id="0" name=""/>
        <dsp:cNvSpPr/>
      </dsp:nvSpPr>
      <dsp:spPr>
        <a:xfrm>
          <a:off x="450303" y="2736301"/>
          <a:ext cx="587260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71" tIns="0" rIns="2219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Contacto directo con el cliente, sin intermediarios.</a:t>
          </a:r>
          <a:endParaRPr lang="es-MX" sz="1800" kern="1200" dirty="0"/>
        </a:p>
      </dsp:txBody>
      <dsp:txXfrm>
        <a:off x="477683" y="2763681"/>
        <a:ext cx="5817848" cy="506120"/>
      </dsp:txXfrm>
    </dsp:sp>
    <dsp:sp modelId="{85368C8E-4E3B-4CF6-B49B-669DD2AA1931}">
      <dsp:nvSpPr>
        <dsp:cNvPr id="0" name=""/>
        <dsp:cNvSpPr/>
      </dsp:nvSpPr>
      <dsp:spPr>
        <a:xfrm>
          <a:off x="0" y="3785868"/>
          <a:ext cx="8389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BC296-BE44-43C8-9E63-B5875F3204AF}">
      <dsp:nvSpPr>
        <dsp:cNvPr id="0" name=""/>
        <dsp:cNvSpPr/>
      </dsp:nvSpPr>
      <dsp:spPr>
        <a:xfrm>
          <a:off x="450303" y="3600401"/>
          <a:ext cx="587260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71" tIns="0" rIns="2219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Flexibilidad en los métodos de pago.</a:t>
          </a:r>
          <a:endParaRPr lang="es-MX" sz="1800" kern="1200" dirty="0"/>
        </a:p>
      </dsp:txBody>
      <dsp:txXfrm>
        <a:off x="477683" y="3627781"/>
        <a:ext cx="5817848" cy="506120"/>
      </dsp:txXfrm>
    </dsp:sp>
    <dsp:sp modelId="{1F547C1B-F3B4-41D7-ACCD-3500A9C7D135}">
      <dsp:nvSpPr>
        <dsp:cNvPr id="0" name=""/>
        <dsp:cNvSpPr/>
      </dsp:nvSpPr>
      <dsp:spPr>
        <a:xfrm>
          <a:off x="0" y="4647708"/>
          <a:ext cx="83894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8C405-2B85-4F7B-9ED9-EC3197C8A4E6}">
      <dsp:nvSpPr>
        <dsp:cNvPr id="0" name=""/>
        <dsp:cNvSpPr/>
      </dsp:nvSpPr>
      <dsp:spPr>
        <a:xfrm>
          <a:off x="450303" y="4464496"/>
          <a:ext cx="587260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71" tIns="0" rIns="2219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Facilidad para ofrecer una comparativa entre productos, incluyendo características y precios.</a:t>
          </a:r>
          <a:endParaRPr lang="es-MX" sz="1800" kern="1200" dirty="0"/>
        </a:p>
      </dsp:txBody>
      <dsp:txXfrm>
        <a:off x="477683" y="4491876"/>
        <a:ext cx="5817848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5C0BC-1999-4C31-A269-13381436F1DD}">
      <dsp:nvSpPr>
        <dsp:cNvPr id="0" name=""/>
        <dsp:cNvSpPr/>
      </dsp:nvSpPr>
      <dsp:spPr>
        <a:xfrm>
          <a:off x="144008" y="601825"/>
          <a:ext cx="2331118" cy="13986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Desconfianza del método de pago y la calidad del producto</a:t>
          </a:r>
          <a:endParaRPr lang="es-MX" sz="2400" kern="1200" dirty="0"/>
        </a:p>
      </dsp:txBody>
      <dsp:txXfrm>
        <a:off x="144008" y="601825"/>
        <a:ext cx="2331118" cy="1398671"/>
      </dsp:txXfrm>
    </dsp:sp>
    <dsp:sp modelId="{9E32C792-D4F5-4286-8C87-DF60D6368860}">
      <dsp:nvSpPr>
        <dsp:cNvPr id="0" name=""/>
        <dsp:cNvSpPr/>
      </dsp:nvSpPr>
      <dsp:spPr>
        <a:xfrm>
          <a:off x="2564827" y="607517"/>
          <a:ext cx="2331118" cy="13986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Intangibilidad</a:t>
          </a:r>
          <a:endParaRPr lang="es-MX" sz="2400" kern="1200" dirty="0"/>
        </a:p>
      </dsp:txBody>
      <dsp:txXfrm>
        <a:off x="2564827" y="607517"/>
        <a:ext cx="2331118" cy="1398671"/>
      </dsp:txXfrm>
    </dsp:sp>
    <dsp:sp modelId="{B9B715E6-5721-40BD-A036-D77373A65FCA}">
      <dsp:nvSpPr>
        <dsp:cNvPr id="0" name=""/>
        <dsp:cNvSpPr/>
      </dsp:nvSpPr>
      <dsp:spPr>
        <a:xfrm>
          <a:off x="144008" y="2258014"/>
          <a:ext cx="2331118" cy="13986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Distancia entre el cliente y el vendedor</a:t>
          </a:r>
          <a:endParaRPr lang="es-MX" sz="2400" kern="1200" dirty="0"/>
        </a:p>
      </dsp:txBody>
      <dsp:txXfrm>
        <a:off x="144008" y="2258014"/>
        <a:ext cx="2331118" cy="1398671"/>
      </dsp:txXfrm>
    </dsp:sp>
    <dsp:sp modelId="{81B16A13-6E2B-465F-B903-336D998A1324}">
      <dsp:nvSpPr>
        <dsp:cNvPr id="0" name=""/>
        <dsp:cNvSpPr/>
      </dsp:nvSpPr>
      <dsp:spPr>
        <a:xfrm>
          <a:off x="2564827" y="2239300"/>
          <a:ext cx="2331118" cy="13986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Los gastos de envío</a:t>
          </a:r>
          <a:endParaRPr lang="es-MX" sz="2400" kern="1200" dirty="0"/>
        </a:p>
      </dsp:txBody>
      <dsp:txXfrm>
        <a:off x="2564827" y="2239300"/>
        <a:ext cx="2331118" cy="1398671"/>
      </dsp:txXfrm>
    </dsp:sp>
    <dsp:sp modelId="{378F0B51-738F-490F-A7FC-96488D9D71D3}">
      <dsp:nvSpPr>
        <dsp:cNvPr id="0" name=""/>
        <dsp:cNvSpPr/>
      </dsp:nvSpPr>
      <dsp:spPr>
        <a:xfrm>
          <a:off x="1368148" y="3770183"/>
          <a:ext cx="2331118" cy="13986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Gastos de promoción</a:t>
          </a:r>
          <a:endParaRPr lang="es-MX" sz="2400" kern="1200" dirty="0"/>
        </a:p>
      </dsp:txBody>
      <dsp:txXfrm>
        <a:off x="1368148" y="3770183"/>
        <a:ext cx="2331118" cy="13986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68DFE-7037-49CC-871C-EBC555610834}">
      <dsp:nvSpPr>
        <dsp:cNvPr id="0" name=""/>
        <dsp:cNvSpPr/>
      </dsp:nvSpPr>
      <dsp:spPr>
        <a:xfrm>
          <a:off x="4140460" y="2523076"/>
          <a:ext cx="2265855" cy="786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47"/>
              </a:lnTo>
              <a:lnTo>
                <a:pt x="2265855" y="393247"/>
              </a:lnTo>
              <a:lnTo>
                <a:pt x="2265855" y="78649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8E9CA-B99A-4D67-8079-4DAA8775C0A3}">
      <dsp:nvSpPr>
        <dsp:cNvPr id="0" name=""/>
        <dsp:cNvSpPr/>
      </dsp:nvSpPr>
      <dsp:spPr>
        <a:xfrm>
          <a:off x="1874604" y="2523076"/>
          <a:ext cx="2265855" cy="786495"/>
        </a:xfrm>
        <a:custGeom>
          <a:avLst/>
          <a:gdLst/>
          <a:ahLst/>
          <a:cxnLst/>
          <a:rect l="0" t="0" r="0" b="0"/>
          <a:pathLst>
            <a:path>
              <a:moveTo>
                <a:pt x="2265855" y="0"/>
              </a:moveTo>
              <a:lnTo>
                <a:pt x="2265855" y="393247"/>
              </a:lnTo>
              <a:lnTo>
                <a:pt x="0" y="393247"/>
              </a:lnTo>
              <a:lnTo>
                <a:pt x="0" y="78649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1C8B1-7729-4A53-A9C7-3597C7B2148C}">
      <dsp:nvSpPr>
        <dsp:cNvPr id="0" name=""/>
        <dsp:cNvSpPr/>
      </dsp:nvSpPr>
      <dsp:spPr>
        <a:xfrm>
          <a:off x="2267852" y="650468"/>
          <a:ext cx="3745215" cy="18726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Percepción e imagen de la empresa</a:t>
          </a:r>
          <a:endParaRPr lang="es-MX" sz="2400" kern="1200" dirty="0"/>
        </a:p>
      </dsp:txBody>
      <dsp:txXfrm>
        <a:off x="2267852" y="650468"/>
        <a:ext cx="3745215" cy="1872607"/>
      </dsp:txXfrm>
    </dsp:sp>
    <dsp:sp modelId="{D3ACD3BE-E370-4B54-91AC-D7E5F1704A29}">
      <dsp:nvSpPr>
        <dsp:cNvPr id="0" name=""/>
        <dsp:cNvSpPr/>
      </dsp:nvSpPr>
      <dsp:spPr>
        <a:xfrm>
          <a:off x="1996" y="3309571"/>
          <a:ext cx="3745215" cy="18726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La percepción de marca, esencialmente, se enfoca en las ideas que tiene el consumidor respecto de una determinada marca o producto. Estas ideas pueden ir desde lo positivo hasta lo negativo, pueden inducirlas a la compra o al consumo, o bien, a la aversión total.</a:t>
          </a:r>
          <a:endParaRPr lang="es-MX" sz="1700" kern="1200" dirty="0"/>
        </a:p>
      </dsp:txBody>
      <dsp:txXfrm>
        <a:off x="1996" y="3309571"/>
        <a:ext cx="3745215" cy="1872607"/>
      </dsp:txXfrm>
    </dsp:sp>
    <dsp:sp modelId="{E5D4ED11-4382-4861-9858-F97F8D3226C1}">
      <dsp:nvSpPr>
        <dsp:cNvPr id="0" name=""/>
        <dsp:cNvSpPr/>
      </dsp:nvSpPr>
      <dsp:spPr>
        <a:xfrm>
          <a:off x="4533707" y="3309571"/>
          <a:ext cx="3745215" cy="18726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La empresa,  tiene que cuidar su imagen de marca, ya que su percepción por parte de los clientes tiene mucha influencia sobre su viabilidad.</a:t>
          </a:r>
          <a:endParaRPr lang="es-MX" sz="1700" kern="1200" dirty="0"/>
        </a:p>
      </dsp:txBody>
      <dsp:txXfrm>
        <a:off x="4533707" y="3309571"/>
        <a:ext cx="3745215" cy="1872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816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73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87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8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55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40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40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0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77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62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3D55-2A42-44EE-A224-843E5775B576}" type="datetimeFigureOut">
              <a:rPr lang="es-MX" smtClean="0"/>
              <a:t>23/08/2018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00E5-D52C-462A-A642-E87600268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9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iemd.com/mercado-electronico/que-es-mercado-electronico" TargetMode="External"/><Relationship Id="rId2" Type="http://schemas.openxmlformats.org/officeDocument/2006/relationships/hyperlink" Target="https://ignaciojaen.es/diferencia-competitiva-o-ventaja-competiti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rmiempresa.es/article-la-imagen-de-marca-fundamental-para-su-empresa-75955526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uadernodemarketing.com/marca-valores-propuestos-versus-valores-percibidos/" TargetMode="External"/><Relationship Id="rId3" Type="http://schemas.openxmlformats.org/officeDocument/2006/relationships/hyperlink" Target="https://forocapitalpymes.com/ventaja-competitiva/" TargetMode="External"/><Relationship Id="rId7" Type="http://schemas.openxmlformats.org/officeDocument/2006/relationships/hyperlink" Target="http://portalhuarpe.com.ar/Medhime30/Taller%2041%20Monteria%202016/T4104%20Tipos%20de%20E-Commerce/tipos%20e-commerce/index.html" TargetMode="External"/><Relationship Id="rId2" Type="http://schemas.openxmlformats.org/officeDocument/2006/relationships/hyperlink" Target="https://blog.conducetuempresa.com/2012/06/ventaja-competitiva-en-mi-negoci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lastpass.com/2016/11/infographic-best-worst-online-retailers-for-account-security-this-holiday-shopping-season.html/" TargetMode="External"/><Relationship Id="rId5" Type="http://schemas.openxmlformats.org/officeDocument/2006/relationships/hyperlink" Target="https://mirnaramirezm.wordpress.com/tag/ventaja-competitiva/" TargetMode="External"/><Relationship Id="rId4" Type="http://schemas.openxmlformats.org/officeDocument/2006/relationships/hyperlink" Target="http://www.grepasa.com/medio-ambiente" TargetMode="External"/><Relationship Id="rId9" Type="http://schemas.openxmlformats.org/officeDocument/2006/relationships/hyperlink" Target="http://pruebatemagazine.com/tiene-notoriedad-mi-marca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 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990A7C6E-170F-4C7E-85F5-D2632E69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-11562"/>
            <a:ext cx="474691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/>
              <a:t> </a:t>
            </a:r>
            <a:br>
              <a:rPr lang="es-MX" dirty="0"/>
            </a:br>
            <a:r>
              <a:rPr lang="es-MX" sz="2700" dirty="0"/>
              <a:t>Desventajas comercio electrónico</a:t>
            </a:r>
            <a:endParaRPr lang="es-MX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23464117"/>
              </p:ext>
            </p:extLst>
          </p:nvPr>
        </p:nvGraphicFramePr>
        <p:xfrm>
          <a:off x="4067944" y="954967"/>
          <a:ext cx="489654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portalhuarpe.com.ar/Medhime30/Taller%2041%20Monteria%202016/T4104%20Tipos%20de%20E-Commerce/tipos%20e-commerce/img/commerce/des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64634"/>
            <a:ext cx="3838083" cy="27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528743544"/>
              </p:ext>
            </p:extLst>
          </p:nvPr>
        </p:nvGraphicFramePr>
        <p:xfrm>
          <a:off x="431540" y="188640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2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5B120714-9908-416B-81C6-FEBD2BF0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63948"/>
            <a:ext cx="3672408" cy="3900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Es vital conseguir una </a:t>
            </a:r>
            <a:r>
              <a:rPr lang="es-MX" sz="2000" b="1" dirty="0"/>
              <a:t>percepción de marca positiva</a:t>
            </a:r>
            <a:r>
              <a:rPr lang="es-MX" sz="2000" dirty="0"/>
              <a:t>, de esta manera, el posicionamiento de marca será más sencillo de conseguir y de tratar. Sin embargo, debes considerar que la percepción de marca no es estática y puede ir cambiando con el paso del tiempo, por lo que siempre debes de trabajar en ella</a:t>
            </a:r>
            <a:r>
              <a:rPr lang="es-MX" dirty="0"/>
              <a:t>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244BCB53-0A76-40EB-9294-03079345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075" y="332656"/>
            <a:ext cx="5425850" cy="850106"/>
          </a:xfrm>
        </p:spPr>
        <p:txBody>
          <a:bodyPr>
            <a:noAutofit/>
          </a:bodyPr>
          <a:lstStyle/>
          <a:p>
            <a:pPr algn="l"/>
            <a:r>
              <a:rPr lang="es-MX" sz="2400" dirty="0"/>
              <a:t>Percepción de </a:t>
            </a:r>
            <a:r>
              <a:rPr lang="es-MX" sz="2400" dirty="0" smtClean="0"/>
              <a:t>marca, ¿cómo </a:t>
            </a:r>
            <a:r>
              <a:rPr lang="es-MX" sz="2400" dirty="0"/>
              <a:t>entenderla?</a:t>
            </a:r>
          </a:p>
        </p:txBody>
      </p:sp>
      <p:pic>
        <p:nvPicPr>
          <p:cNvPr id="1026" name="Picture 2" descr="Brand-percep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76" y="1844824"/>
            <a:ext cx="4813324" cy="35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9AC85A5F-97EC-446F-B8DF-C77CE279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95" y="260648"/>
            <a:ext cx="6866010" cy="778098"/>
          </a:xfrm>
        </p:spPr>
        <p:txBody>
          <a:bodyPr>
            <a:noAutofit/>
          </a:bodyPr>
          <a:lstStyle/>
          <a:p>
            <a:pPr algn="l"/>
            <a:r>
              <a:rPr lang="es-MX" sz="2400" dirty="0"/>
              <a:t>Razones fundamentales para buena imagen de marca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F68B95E7-BF33-4B8A-AA77-E56227398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25922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1800" dirty="0" smtClean="0"/>
              <a:t>La empresa tiene </a:t>
            </a:r>
            <a:r>
              <a:rPr lang="es-MX" sz="1800" dirty="0"/>
              <a:t>que cuidar su imagen de marca, porque su percepción por parte de los clientes tiene mucha influencia sobre su viabilidad.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800" dirty="0" smtClean="0"/>
              <a:t>En </a:t>
            </a:r>
            <a:r>
              <a:rPr lang="es-MX" sz="1800" dirty="0"/>
              <a:t>un negocio </a:t>
            </a:r>
            <a:r>
              <a:rPr lang="es-MX" sz="1800" dirty="0" smtClean="0"/>
              <a:t>muchos aspectos van </a:t>
            </a:r>
            <a:r>
              <a:rPr lang="es-MX" sz="1800" dirty="0"/>
              <a:t>y vienen, </a:t>
            </a:r>
            <a:r>
              <a:rPr lang="es-MX" sz="1800" dirty="0" smtClean="0"/>
              <a:t>lo </a:t>
            </a:r>
            <a:r>
              <a:rPr lang="es-MX" sz="1800" dirty="0"/>
              <a:t>único que permanece es la marca, convirtiéndose a la larga en el mayor activo de su empresa</a:t>
            </a:r>
            <a:r>
              <a:rPr lang="es-MX" sz="1800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1800" dirty="0" smtClean="0"/>
              <a:t>Una </a:t>
            </a:r>
            <a:r>
              <a:rPr lang="es-MX" sz="1800" dirty="0"/>
              <a:t>buena marca </a:t>
            </a:r>
            <a:r>
              <a:rPr lang="es-MX" sz="1800" dirty="0" smtClean="0"/>
              <a:t>ayuda </a:t>
            </a:r>
            <a:r>
              <a:rPr lang="es-MX" sz="1800" dirty="0"/>
              <a:t>a materializar visualmente y de forma positiva los conceptos, sueños e ideas que </a:t>
            </a:r>
            <a:r>
              <a:rPr lang="es-MX" sz="1800" dirty="0" smtClean="0"/>
              <a:t>se tienen </a:t>
            </a:r>
            <a:r>
              <a:rPr lang="es-MX" sz="1800" dirty="0"/>
              <a:t>en mente, siendo un gran impulsor motivacional y </a:t>
            </a:r>
            <a:r>
              <a:rPr lang="es-MX" sz="1800" dirty="0" smtClean="0"/>
              <a:t>emocional del producto.</a:t>
            </a:r>
            <a:endParaRPr lang="es-MX" sz="1800" dirty="0"/>
          </a:p>
          <a:p>
            <a:pPr marL="514350" indent="-514350">
              <a:buFont typeface="+mj-lt"/>
              <a:buAutoNum type="arabicPeriod"/>
            </a:pPr>
            <a:endParaRPr lang="es-MX" sz="1800" dirty="0"/>
          </a:p>
        </p:txBody>
      </p:sp>
      <p:pic>
        <p:nvPicPr>
          <p:cNvPr id="15362" name="Picture 2" descr="http://pruebatemagazine.com/wp-content/uploads/2015/10/notoriedad-ma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0" y="3247189"/>
            <a:ext cx="540067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90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273" y="548680"/>
            <a:ext cx="82089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Bibliografía</a:t>
            </a:r>
          </a:p>
          <a:p>
            <a:endParaRPr lang="es-MX" dirty="0"/>
          </a:p>
          <a:p>
            <a:pPr marL="252000" indent="-252000">
              <a:defRPr/>
            </a:pPr>
            <a:r>
              <a:rPr lang="es-MX" sz="1400" dirty="0" err="1"/>
              <a:t>Lamb</a:t>
            </a:r>
            <a:r>
              <a:rPr lang="es-MX" sz="1400" dirty="0"/>
              <a:t>, C., </a:t>
            </a:r>
            <a:r>
              <a:rPr lang="es-MX" sz="1400" dirty="0" err="1"/>
              <a:t>Hair</a:t>
            </a:r>
            <a:r>
              <a:rPr lang="es-MX" sz="1400" dirty="0"/>
              <a:t>, J. y </a:t>
            </a:r>
            <a:r>
              <a:rPr lang="es-MX" sz="1400" dirty="0" err="1"/>
              <a:t>McDaniels</a:t>
            </a:r>
            <a:r>
              <a:rPr lang="es-MX" sz="1400" dirty="0"/>
              <a:t>, C. (2011). </a:t>
            </a:r>
            <a:r>
              <a:rPr lang="es-MX" sz="1400" i="1" dirty="0"/>
              <a:t>Marketing</a:t>
            </a:r>
            <a:r>
              <a:rPr lang="es-MX" sz="1400" dirty="0"/>
              <a:t> (11ª ed.). (Trad. G. Meza y M. </a:t>
            </a:r>
            <a:r>
              <a:rPr lang="es-MX" sz="1400" dirty="0" err="1"/>
              <a:t>Mauri</a:t>
            </a:r>
            <a:r>
              <a:rPr lang="es-MX" sz="1400" dirty="0"/>
              <a:t>). México: </a:t>
            </a:r>
            <a:r>
              <a:rPr lang="es-MX" sz="1400" dirty="0" err="1"/>
              <a:t>Cencage</a:t>
            </a:r>
            <a:r>
              <a:rPr lang="es-MX" sz="1400" dirty="0"/>
              <a:t> Editores</a:t>
            </a:r>
          </a:p>
          <a:p>
            <a:pPr marL="252000" indent="-252000">
              <a:defRPr/>
            </a:pPr>
            <a:endParaRPr lang="es-MX" sz="1400" dirty="0"/>
          </a:p>
          <a:p>
            <a:pPr marL="252000" indent="-252000">
              <a:defRPr/>
            </a:pPr>
            <a:r>
              <a:rPr lang="es-MX" sz="1400" dirty="0" err="1"/>
              <a:t>Kotler</a:t>
            </a:r>
            <a:r>
              <a:rPr lang="es-MX" sz="1400" dirty="0"/>
              <a:t>, P., </a:t>
            </a:r>
            <a:r>
              <a:rPr lang="es-MX" sz="1400" dirty="0" err="1"/>
              <a:t>Amstrong</a:t>
            </a:r>
            <a:r>
              <a:rPr lang="es-MX" sz="1400" dirty="0"/>
              <a:t>, G., Cámara, I. y Cruz, R. (2004). </a:t>
            </a:r>
            <a:r>
              <a:rPr lang="es-MX" sz="1400" i="1" dirty="0"/>
              <a:t>Marketing</a:t>
            </a:r>
            <a:r>
              <a:rPr lang="es-MX" sz="1400" dirty="0"/>
              <a:t> (10ª ed.). (Trad. L. Pineda). Madrid: Pearson     Educación/Prentice </a:t>
            </a:r>
            <a:r>
              <a:rPr lang="es-MX" sz="1400" dirty="0" smtClean="0"/>
              <a:t>Hall</a:t>
            </a:r>
          </a:p>
          <a:p>
            <a:pPr marL="252000" indent="-252000">
              <a:defRPr/>
            </a:pPr>
            <a:endParaRPr lang="es-MX" sz="1400" dirty="0" smtClean="0"/>
          </a:p>
          <a:p>
            <a:pPr marL="252000" indent="-252000">
              <a:defRPr/>
            </a:pPr>
            <a:r>
              <a:rPr lang="es-MX" sz="1400" dirty="0" err="1" smtClean="0"/>
              <a:t>Jaen</a:t>
            </a:r>
            <a:r>
              <a:rPr lang="es-MX" sz="1400" dirty="0" smtClean="0"/>
              <a:t>, I. (2016). </a:t>
            </a:r>
            <a:r>
              <a:rPr lang="es-MX" sz="1400" i="1" dirty="0" smtClean="0"/>
              <a:t>¿Diferencia competitiva o Ventaja competitiva? Qué necesitas para triunfar.</a:t>
            </a:r>
            <a:r>
              <a:rPr lang="es-MX" sz="1400" dirty="0" smtClean="0"/>
              <a:t> </a:t>
            </a:r>
            <a:r>
              <a:rPr lang="es-MX" sz="1400" dirty="0"/>
              <a:t>Recuperado de </a:t>
            </a:r>
            <a:r>
              <a:rPr lang="es-MX" sz="1400" dirty="0">
                <a:hlinkClick r:id="rId2"/>
              </a:rPr>
              <a:t>https://ignaciojaen.es/diferencia-competitiva-o-ventaja-competitiva</a:t>
            </a:r>
            <a:r>
              <a:rPr lang="es-MX" sz="1400" dirty="0" smtClean="0">
                <a:hlinkClick r:id="rId2"/>
              </a:rPr>
              <a:t>/</a:t>
            </a:r>
            <a:r>
              <a:rPr lang="es-MX" sz="1400" dirty="0" smtClean="0"/>
              <a:t> </a:t>
            </a:r>
          </a:p>
          <a:p>
            <a:pPr marL="252000" indent="-252000">
              <a:defRPr/>
            </a:pPr>
            <a:endParaRPr lang="es-MX" sz="1400" dirty="0"/>
          </a:p>
          <a:p>
            <a:pPr marL="252000" indent="-252000">
              <a:defRPr/>
            </a:pPr>
            <a:r>
              <a:rPr lang="es-MX" sz="1400" dirty="0" smtClean="0"/>
              <a:t>Instituto Internacional Español de Marketing Digital. (s.f.). </a:t>
            </a:r>
            <a:r>
              <a:rPr lang="es-MX" sz="1400" i="1" dirty="0" smtClean="0"/>
              <a:t>Que (sic) es mercado </a:t>
            </a:r>
            <a:r>
              <a:rPr lang="es-MX" sz="1400" i="1" dirty="0" err="1" smtClean="0"/>
              <a:t>electronico</a:t>
            </a:r>
            <a:r>
              <a:rPr lang="es-MX" sz="1400" i="1" dirty="0" smtClean="0"/>
              <a:t> (sic).</a:t>
            </a:r>
            <a:r>
              <a:rPr lang="es-MX" sz="1400" dirty="0" smtClean="0"/>
              <a:t> </a:t>
            </a:r>
            <a:r>
              <a:rPr lang="es-MX" sz="1400" dirty="0"/>
              <a:t>Recuperado de </a:t>
            </a:r>
            <a:r>
              <a:rPr lang="es-MX" sz="1400" dirty="0">
                <a:hlinkClick r:id="rId3"/>
              </a:rPr>
              <a:t>https://</a:t>
            </a:r>
            <a:r>
              <a:rPr lang="es-MX" sz="1400" dirty="0" smtClean="0">
                <a:hlinkClick r:id="rId3"/>
              </a:rPr>
              <a:t>iiemd.com/mercado-electronico/que-es-mercado-electronico</a:t>
            </a:r>
            <a:r>
              <a:rPr lang="es-MX" sz="1400" dirty="0" smtClean="0"/>
              <a:t> </a:t>
            </a:r>
          </a:p>
          <a:p>
            <a:pPr marL="252000" indent="-252000">
              <a:defRPr/>
            </a:pPr>
            <a:endParaRPr lang="es-MX" sz="1400" dirty="0"/>
          </a:p>
          <a:p>
            <a:pPr marL="252000" indent="-252000">
              <a:defRPr/>
            </a:pPr>
            <a:r>
              <a:rPr lang="es-MX" sz="1400" dirty="0" smtClean="0"/>
              <a:t>Crear mi empresa. (2011). </a:t>
            </a:r>
            <a:r>
              <a:rPr lang="es-MX" sz="1400" i="1" dirty="0" smtClean="0"/>
              <a:t>LA IMAGEN DE MARCA, FUNDAMENTAL PARA LA PERCEPCIÓN DE LA EMPRESA</a:t>
            </a:r>
            <a:r>
              <a:rPr lang="es-MX" sz="1400" dirty="0" smtClean="0"/>
              <a:t>. </a:t>
            </a:r>
            <a:r>
              <a:rPr lang="es-MX" sz="1400" dirty="0"/>
              <a:t>Recuperado de </a:t>
            </a:r>
            <a:r>
              <a:rPr lang="es-MX" sz="1400" dirty="0">
                <a:hlinkClick r:id="rId4"/>
              </a:rPr>
              <a:t>https://</a:t>
            </a:r>
            <a:r>
              <a:rPr lang="es-MX" sz="1400" dirty="0" smtClean="0">
                <a:hlinkClick r:id="rId4"/>
              </a:rPr>
              <a:t>crearmiempresa.es/article-la-imagen-de-marca-fundamental-para-su-empresa-75955526.html</a:t>
            </a:r>
            <a:r>
              <a:rPr lang="es-MX" sz="1400" dirty="0" smtClean="0"/>
              <a:t> </a:t>
            </a:r>
            <a:endParaRPr lang="es-MX" sz="1400" dirty="0"/>
          </a:p>
          <a:p>
            <a:pPr marL="252000" indent="-252000">
              <a:defRPr/>
            </a:pPr>
            <a:r>
              <a:rPr lang="es-MX" sz="1400" dirty="0" smtClean="0"/>
              <a:t> </a:t>
            </a:r>
          </a:p>
          <a:p>
            <a:pPr marL="252000" indent="-252000">
              <a:defRPr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8096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04664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lnSpc>
                <a:spcPct val="150000"/>
              </a:lnSpc>
              <a:defRPr/>
            </a:pPr>
            <a:r>
              <a:rPr lang="es-MX" sz="1400" dirty="0"/>
              <a:t>Las imágenes fueron tomadas de las siguientes ligas en internet </a:t>
            </a:r>
            <a:endParaRPr lang="es-MX" sz="1400" dirty="0" smtClean="0"/>
          </a:p>
          <a:p>
            <a:pPr marL="252000" indent="-252000">
              <a:lnSpc>
                <a:spcPct val="150000"/>
              </a:lnSpc>
              <a:defRPr/>
            </a:pPr>
            <a:endParaRPr lang="es-MX" sz="1400" dirty="0"/>
          </a:p>
          <a:p>
            <a:pPr marL="252000" indent="-457200">
              <a:lnSpc>
                <a:spcPct val="200000"/>
              </a:lnSpc>
            </a:pPr>
            <a:r>
              <a:rPr lang="es-MX" sz="1400" u="sng" dirty="0" smtClean="0">
                <a:hlinkClick r:id="rId2"/>
              </a:rPr>
              <a:t>https://blog.conducetuempresa.com/2012/06/ventaja-competitiva-en-mi-negocio.html</a:t>
            </a:r>
            <a:r>
              <a:rPr lang="es-MX" sz="1400" dirty="0" smtClean="0"/>
              <a:t> </a:t>
            </a:r>
          </a:p>
          <a:p>
            <a:pPr marL="252000" indent="-457200">
              <a:lnSpc>
                <a:spcPct val="200000"/>
              </a:lnSpc>
            </a:pPr>
            <a:r>
              <a:rPr lang="es-MX" sz="1400" u="sng" dirty="0" smtClean="0">
                <a:hlinkClick r:id="rId3"/>
              </a:rPr>
              <a:t>https://forocapitalpymes.com/ventaja-competitiva/</a:t>
            </a:r>
            <a:endParaRPr lang="es-MX" sz="1400" dirty="0" smtClean="0"/>
          </a:p>
          <a:p>
            <a:pPr marL="252000" indent="-457200">
              <a:lnSpc>
                <a:spcPct val="200000"/>
              </a:lnSpc>
            </a:pPr>
            <a:r>
              <a:rPr lang="es-MX" sz="1400" u="sng" dirty="0" smtClean="0">
                <a:hlinkClick r:id="rId4"/>
              </a:rPr>
              <a:t>http://www.grepasa.com/medio-ambiente</a:t>
            </a:r>
            <a:endParaRPr lang="es-MX" sz="1400" dirty="0" smtClean="0"/>
          </a:p>
          <a:p>
            <a:pPr marL="252000" indent="-457200">
              <a:lnSpc>
                <a:spcPct val="200000"/>
              </a:lnSpc>
            </a:pPr>
            <a:r>
              <a:rPr lang="es-MX" sz="1400" u="sng" dirty="0" smtClean="0">
                <a:hlinkClick r:id="rId5"/>
              </a:rPr>
              <a:t>https://mirnaramirezm.wordpress.com/tag/ventaja-competitiva/</a:t>
            </a:r>
            <a:endParaRPr lang="es-MX" sz="1400" dirty="0" smtClean="0"/>
          </a:p>
          <a:p>
            <a:pPr marL="252000" indent="-457200">
              <a:lnSpc>
                <a:spcPct val="200000"/>
              </a:lnSpc>
            </a:pPr>
            <a:r>
              <a:rPr lang="es-MX" sz="1400" u="sng" dirty="0" smtClean="0">
                <a:hlinkClick r:id="rId6"/>
              </a:rPr>
              <a:t>https://blog.lastpass.com/2016/11/infographic-best-worst-online-retailers-for-account-security-this-holiday-shopping-season.html/</a:t>
            </a:r>
            <a:endParaRPr lang="es-MX" sz="1400" dirty="0" smtClean="0"/>
          </a:p>
          <a:p>
            <a:pPr marL="252000" indent="-457200">
              <a:lnSpc>
                <a:spcPct val="200000"/>
              </a:lnSpc>
            </a:pPr>
            <a:r>
              <a:rPr lang="es-MX" sz="1400" u="sng" dirty="0" smtClean="0">
                <a:hlinkClick r:id="rId7"/>
              </a:rPr>
              <a:t>http://portalhuarpe.com.ar/Medhime30/Taller%2041%20Monteria%202016/T4104%20Tipos%20de%20E-Commerce/tipos%20e-commerce/index.html</a:t>
            </a:r>
            <a:endParaRPr lang="es-MX" sz="1400" dirty="0" smtClean="0"/>
          </a:p>
          <a:p>
            <a:pPr marL="252000" indent="-457200">
              <a:lnSpc>
                <a:spcPct val="200000"/>
              </a:lnSpc>
            </a:pPr>
            <a:r>
              <a:rPr lang="es-MX" sz="1400" u="sng" dirty="0" smtClean="0">
                <a:hlinkClick r:id="rId8"/>
              </a:rPr>
              <a:t>https://cuadernodemarketing.com/marca-valores-propuestos-versus-valores-percibidos/</a:t>
            </a:r>
            <a:endParaRPr lang="es-MX" sz="1400" dirty="0" smtClean="0"/>
          </a:p>
          <a:p>
            <a:pPr marL="252000" indent="-457200">
              <a:lnSpc>
                <a:spcPct val="200000"/>
              </a:lnSpc>
            </a:pPr>
            <a:r>
              <a:rPr lang="es-MX" sz="1400" u="sng" dirty="0" smtClean="0">
                <a:hlinkClick r:id="rId9"/>
              </a:rPr>
              <a:t>http://pruebatemagazine.com/tiene-notoriedad-mi-marca/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2768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ortada R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3946525" y="620688"/>
            <a:ext cx="455453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Mtro. José Alberto Castellanos Gutiérrez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Rector del CUCEA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Mtro. José Alberto Becerra Santiago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Secretario Académico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Mtro. </a:t>
            </a:r>
            <a:r>
              <a:rPr lang="es-ES_tradnl" altLang="es-MX" sz="1000" b="1" dirty="0" smtClean="0"/>
              <a:t>César Omar Pérez Mora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Secretario Administrativo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Mtra. Irene </a:t>
            </a:r>
            <a:r>
              <a:rPr lang="es-ES_tradnl" altLang="es-MX" sz="1000" b="1" dirty="0" err="1"/>
              <a:t>Huízar</a:t>
            </a:r>
            <a:r>
              <a:rPr lang="es-ES_tradnl" altLang="es-MX" sz="1000" b="1" dirty="0"/>
              <a:t> Navarro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Coordinadora de Tecnologías para el Aprendizaje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sz="1000" b="1" dirty="0"/>
              <a:t>Mtro. Salvador Eduardo </a:t>
            </a:r>
            <a:r>
              <a:rPr lang="es-MX" sz="1000" b="1" dirty="0" err="1"/>
              <a:t>Loy</a:t>
            </a:r>
            <a:r>
              <a:rPr lang="es-MX" sz="1000" b="1" dirty="0"/>
              <a:t> </a:t>
            </a:r>
            <a:r>
              <a:rPr lang="es-MX" sz="1000" b="1" dirty="0" smtClean="0"/>
              <a:t>Romo</a:t>
            </a:r>
            <a:endParaRPr lang="es-ES_tradnl" altLang="es-MX" sz="1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Experto disciplinar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sz="1000" b="1" dirty="0"/>
              <a:t>Lic. Ruth </a:t>
            </a:r>
            <a:r>
              <a:rPr lang="es-MX" sz="1000" b="1" dirty="0" err="1"/>
              <a:t>Dayra</a:t>
            </a:r>
            <a:r>
              <a:rPr lang="es-MX" sz="1000" b="1" dirty="0"/>
              <a:t> Jaramillo </a:t>
            </a:r>
            <a:r>
              <a:rPr lang="es-MX" sz="1000" b="1" dirty="0" smtClean="0"/>
              <a:t>Rodríguez</a:t>
            </a:r>
            <a:endParaRPr lang="es-ES_tradnl" altLang="es-MX" sz="1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 smtClean="0"/>
              <a:t>Diseñadora </a:t>
            </a:r>
            <a:r>
              <a:rPr lang="es-ES_tradnl" altLang="es-MX" sz="1000" dirty="0"/>
              <a:t>instruccional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Lic. Claudia Fabiola Olmos de la Cruz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Jefa de Diseño Gráfico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b="1" dirty="0"/>
              <a:t>Laura </a:t>
            </a:r>
            <a:r>
              <a:rPr lang="es-ES_tradnl" altLang="es-MX" sz="1000" b="1" dirty="0" smtClean="0"/>
              <a:t>Belén </a:t>
            </a:r>
            <a:r>
              <a:rPr lang="es-ES_tradnl" altLang="es-MX" sz="1000" b="1" dirty="0"/>
              <a:t>Cuevas de la Torre</a:t>
            </a:r>
            <a:endParaRPr lang="es-ES_tradnl" altLang="es-MX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Correctora de estilo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Fecha de elaboración: </a:t>
            </a:r>
            <a:r>
              <a:rPr lang="es-ES_tradnl" altLang="es-MX" sz="1000" dirty="0" smtClean="0"/>
              <a:t>23/08/18</a:t>
            </a:r>
            <a:endParaRPr lang="es-ES_tradnl" altLang="es-MX" sz="1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Centro Universitario de Ciencias Económico Administrativas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Coordinación de Tecnologías para el Aprendizaje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Unidad de Diseño Educativo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000" dirty="0"/>
              <a:t>Zapopan, Jalisco 2018</a:t>
            </a:r>
            <a:r>
              <a:rPr lang="es-ES" altLang="es-MX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1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ortada RF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A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67944" y="2852936"/>
            <a:ext cx="4560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Planteamiento de estrategias comerciales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azul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70106215"/>
              </p:ext>
            </p:extLst>
          </p:nvPr>
        </p:nvGraphicFramePr>
        <p:xfrm>
          <a:off x="107504" y="980728"/>
          <a:ext cx="51845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https://forocapitalpymes.com/wp-content/uploads/2015/05/como-mantener-una-ventaja-competitiv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8"/>
          <a:stretch/>
        </p:blipFill>
        <p:spPr bwMode="auto">
          <a:xfrm>
            <a:off x="5270106" y="3403037"/>
            <a:ext cx="36800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829B0A3E-946F-4F5B-B1B6-393176B08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700808"/>
            <a:ext cx="4680520" cy="41044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2800" dirty="0"/>
              <a:t>La </a:t>
            </a:r>
            <a:r>
              <a:rPr lang="es-MX" sz="2800" dirty="0" smtClean="0"/>
              <a:t>diferencia </a:t>
            </a:r>
            <a:r>
              <a:rPr lang="es-MX" sz="2800" dirty="0"/>
              <a:t>competitiva es necesaria para desarrollar un posicionamiento de marca que te </a:t>
            </a:r>
            <a:r>
              <a:rPr lang="es-MX" sz="2800" dirty="0" smtClean="0"/>
              <a:t>diferencie </a:t>
            </a:r>
            <a:r>
              <a:rPr lang="es-MX" sz="2800" dirty="0"/>
              <a:t>de tus competidores. Se trata por tanto de un aspecto intangible que tiene que ver con la percepción que tienen nuestros clientes de la Identidad corporativa y de los aspectos de nuestra marca que generan un posicionamiento en la mente de nuestros consumidores.</a:t>
            </a:r>
            <a:endParaRPr lang="es-ES" sz="2800" dirty="0"/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987824" y="57614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Diferencia competitiva</a:t>
            </a:r>
            <a:endParaRPr lang="es-MX" sz="2400" dirty="0"/>
          </a:p>
        </p:txBody>
      </p:sp>
      <p:pic>
        <p:nvPicPr>
          <p:cNvPr id="11266" name="Picture 2" descr="https://mirnaramirezm.files.wordpress.com/2011/11/estrategia-de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5" y="2060848"/>
            <a:ext cx="384728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1187624" y="260648"/>
            <a:ext cx="7056784" cy="3744416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MX" sz="2800" dirty="0"/>
              <a:t>Una </a:t>
            </a:r>
            <a:r>
              <a:rPr lang="es-MX" sz="2800" dirty="0" smtClean="0"/>
              <a:t>diferencia </a:t>
            </a:r>
            <a:r>
              <a:rPr lang="es-MX" sz="2800" dirty="0"/>
              <a:t>competitiva puede ser la percepción de nuestra marca relacionada con aspectos intangibles como la </a:t>
            </a:r>
            <a:r>
              <a:rPr lang="es-MX" sz="2800" dirty="0" smtClean="0"/>
              <a:t>calidad</a:t>
            </a:r>
            <a:r>
              <a:rPr lang="es-MX" sz="2800" dirty="0"/>
              <a:t>, el </a:t>
            </a:r>
            <a:r>
              <a:rPr lang="es-MX" sz="2800" dirty="0" smtClean="0"/>
              <a:t>diseño </a:t>
            </a:r>
            <a:r>
              <a:rPr lang="es-MX" sz="2800" dirty="0"/>
              <a:t>o el </a:t>
            </a:r>
            <a:r>
              <a:rPr lang="es-MX" sz="2800" dirty="0" smtClean="0"/>
              <a:t>respeto </a:t>
            </a:r>
            <a:r>
              <a:rPr lang="es-MX" sz="2800" dirty="0"/>
              <a:t>por el </a:t>
            </a:r>
            <a:r>
              <a:rPr lang="es-MX" sz="2800" dirty="0" smtClean="0"/>
              <a:t>medio </a:t>
            </a:r>
            <a:r>
              <a:rPr lang="es-MX" sz="2800" dirty="0"/>
              <a:t>a</a:t>
            </a:r>
            <a:r>
              <a:rPr lang="es-MX" sz="2800" dirty="0" smtClean="0"/>
              <a:t>mbiente</a:t>
            </a:r>
            <a:r>
              <a:rPr lang="es-MX" sz="2800" dirty="0"/>
              <a:t>. Son todos ellos aspectos cualitativos, puesto que el </a:t>
            </a:r>
            <a:r>
              <a:rPr lang="es-MX" sz="2800" dirty="0" smtClean="0"/>
              <a:t>diseño </a:t>
            </a:r>
            <a:r>
              <a:rPr lang="es-MX" sz="2800" dirty="0"/>
              <a:t>o la </a:t>
            </a:r>
            <a:r>
              <a:rPr lang="es-MX" sz="2800" dirty="0" smtClean="0"/>
              <a:t>calidad </a:t>
            </a:r>
            <a:r>
              <a:rPr lang="es-MX" sz="2800" dirty="0"/>
              <a:t>dependen de nuestra percepción y de nuestras experiencias. </a:t>
            </a:r>
            <a:endParaRPr lang="es-ES" sz="2800" dirty="0"/>
          </a:p>
        </p:txBody>
      </p:sp>
      <p:pic>
        <p:nvPicPr>
          <p:cNvPr id="10242" name="Picture 2" descr="Medio amb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61048"/>
            <a:ext cx="9073008" cy="234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99940F8C-16C3-47D6-8FD6-B61FA736C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918" y="1268760"/>
            <a:ext cx="8234163" cy="2676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La </a:t>
            </a:r>
            <a:r>
              <a:rPr lang="es-MX" sz="2400" dirty="0" smtClean="0"/>
              <a:t>ventaja </a:t>
            </a:r>
            <a:r>
              <a:rPr lang="es-MX" sz="2400" dirty="0"/>
              <a:t>competitiva es necesaria para desarrollar tu producto o servicio con garantías de éxito. Se trata de una característica física, algo tangible, que hace tu producto mejor que los de la competencia en algún aspecto concreto</a:t>
            </a:r>
            <a:r>
              <a:rPr lang="es-MX" sz="2800" dirty="0"/>
              <a:t>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185846" y="620687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Ventaja competitiva</a:t>
            </a:r>
            <a:endParaRPr lang="es-MX" sz="2400" dirty="0"/>
          </a:p>
        </p:txBody>
      </p:sp>
      <p:pic>
        <p:nvPicPr>
          <p:cNvPr id="9218" name="Picture 2" descr="ventaja.jpeg (380Ã285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1" b="19504"/>
          <a:stretch/>
        </p:blipFill>
        <p:spPr bwMode="auto">
          <a:xfrm>
            <a:off x="1939305" y="3714718"/>
            <a:ext cx="5265390" cy="254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69939629"/>
              </p:ext>
            </p:extLst>
          </p:nvPr>
        </p:nvGraphicFramePr>
        <p:xfrm>
          <a:off x="611560" y="980728"/>
          <a:ext cx="770485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8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="" xmlns:a16="http://schemas.microsoft.com/office/drawing/2014/main" id="{6D0DEEA4-2EEB-4567-A5BE-C0DD90334DF0}"/>
              </a:ext>
            </a:extLst>
          </p:cNvPr>
          <p:cNvSpPr txBox="1"/>
          <p:nvPr/>
        </p:nvSpPr>
        <p:spPr>
          <a:xfrm>
            <a:off x="724694" y="3450844"/>
            <a:ext cx="769461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2400" dirty="0"/>
              <a:t>El  mercado electrónico es un tipo de página web de comercio electrónico en el que múltiples participantes proveen  productos o información sobre servicios, pero quien procesa las transacciones es un operador de mercado </a:t>
            </a:r>
            <a:r>
              <a:rPr lang="es-MX" sz="2400" dirty="0" smtClean="0"/>
              <a:t>digital. Estos </a:t>
            </a:r>
            <a:r>
              <a:rPr lang="es-MX" sz="2400" dirty="0"/>
              <a:t>mercados representan el tipo principal de comercio electrónico omnicanal y pueden ser descritos, por ejemplo, como un </a:t>
            </a:r>
            <a:r>
              <a:rPr lang="es-MX" sz="2400" dirty="0" smtClean="0"/>
              <a:t>portal </a:t>
            </a:r>
            <a:r>
              <a:rPr lang="es-MX" sz="2400" dirty="0"/>
              <a:t>simple y </a:t>
            </a:r>
            <a:r>
              <a:rPr lang="es-MX" sz="2400" dirty="0" smtClean="0"/>
              <a:t>práctico para </a:t>
            </a:r>
            <a:r>
              <a:rPr lang="es-MX" sz="2400" dirty="0"/>
              <a:t>modernizar el proceso de producción.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75856" y="5486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Mercados en línea</a:t>
            </a:r>
            <a:endParaRPr lang="es-MX" sz="2400" dirty="0"/>
          </a:p>
        </p:txBody>
      </p:sp>
      <p:pic>
        <p:nvPicPr>
          <p:cNvPr id="7170" name="Picture 2" descr="https://blog.lastpass.com/wp-content/uploads/er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10" y="152636"/>
            <a:ext cx="63889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40AE3001-33AF-454F-9E37-CFA8FBD3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756" y="332656"/>
            <a:ext cx="4392488" cy="648072"/>
          </a:xfrm>
        </p:spPr>
        <p:txBody>
          <a:bodyPr>
            <a:noAutofit/>
          </a:bodyPr>
          <a:lstStyle/>
          <a:p>
            <a:r>
              <a:rPr lang="es-MX" sz="2400" dirty="0"/>
              <a:t>Ventajas </a:t>
            </a:r>
            <a:r>
              <a:rPr lang="es-MX" sz="2400" dirty="0" smtClean="0"/>
              <a:t>del comercio </a:t>
            </a:r>
            <a:r>
              <a:rPr lang="es-MX" sz="2400" dirty="0"/>
              <a:t>electrónico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493878119"/>
              </p:ext>
            </p:extLst>
          </p:nvPr>
        </p:nvGraphicFramePr>
        <p:xfrm>
          <a:off x="377280" y="908720"/>
          <a:ext cx="83894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0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679</Words>
  <Application>Microsoft Office PowerPoint</Application>
  <PresentationFormat>Presentación en pantalla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Ventajas del comercio electrónico</vt:lpstr>
      <vt:lpstr>  Desventajas comercio electrónico</vt:lpstr>
      <vt:lpstr>Presentación de PowerPoint</vt:lpstr>
      <vt:lpstr>Percepción de marca, ¿cómo entenderla?</vt:lpstr>
      <vt:lpstr>Razones fundamentales para buena imagen de marca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</dc:creator>
  <cp:lastModifiedBy>Isa</cp:lastModifiedBy>
  <cp:revision>14</cp:revision>
  <dcterms:created xsi:type="dcterms:W3CDTF">2018-08-23T14:50:13Z</dcterms:created>
  <dcterms:modified xsi:type="dcterms:W3CDTF">2018-08-23T17:34:58Z</dcterms:modified>
</cp:coreProperties>
</file>